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87" r:id="rId5"/>
    <p:sldMasterId id="2147483691" r:id="rId6"/>
    <p:sldMasterId id="2147483695" r:id="rId7"/>
    <p:sldMasterId id="2147483699" r:id="rId8"/>
  </p:sldMasterIdLst>
  <p:notesMasterIdLst>
    <p:notesMasterId r:id="rId43"/>
  </p:notesMasterIdLst>
  <p:handoutMasterIdLst>
    <p:handoutMasterId r:id="rId44"/>
  </p:handoutMasterIdLst>
  <p:sldIdLst>
    <p:sldId id="319" r:id="rId9"/>
    <p:sldId id="328" r:id="rId10"/>
    <p:sldId id="329" r:id="rId11"/>
    <p:sldId id="330" r:id="rId12"/>
    <p:sldId id="331" r:id="rId13"/>
    <p:sldId id="332" r:id="rId14"/>
    <p:sldId id="346" r:id="rId15"/>
    <p:sldId id="333" r:id="rId16"/>
    <p:sldId id="347" r:id="rId17"/>
    <p:sldId id="334" r:id="rId18"/>
    <p:sldId id="348" r:id="rId19"/>
    <p:sldId id="335" r:id="rId20"/>
    <p:sldId id="349" r:id="rId21"/>
    <p:sldId id="336" r:id="rId22"/>
    <p:sldId id="350" r:id="rId23"/>
    <p:sldId id="351" r:id="rId24"/>
    <p:sldId id="337" r:id="rId25"/>
    <p:sldId id="352" r:id="rId26"/>
    <p:sldId id="353" r:id="rId27"/>
    <p:sldId id="338" r:id="rId28"/>
    <p:sldId id="339" r:id="rId29"/>
    <p:sldId id="354" r:id="rId30"/>
    <p:sldId id="340" r:id="rId31"/>
    <p:sldId id="356" r:id="rId32"/>
    <p:sldId id="355" r:id="rId33"/>
    <p:sldId id="357" r:id="rId34"/>
    <p:sldId id="360" r:id="rId35"/>
    <p:sldId id="342" r:id="rId36"/>
    <p:sldId id="358" r:id="rId37"/>
    <p:sldId id="343" r:id="rId38"/>
    <p:sldId id="359" r:id="rId39"/>
    <p:sldId id="344" r:id="rId40"/>
    <p:sldId id="345" r:id="rId41"/>
    <p:sldId id="361"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rina Cannon"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39A1F"/>
    <a:srgbClr val="EB5558"/>
    <a:srgbClr val="7D6CAE"/>
    <a:srgbClr val="36A1DB"/>
    <a:srgbClr val="55B893"/>
    <a:srgbClr val="404040"/>
    <a:srgbClr val="8484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6" autoAdjust="0"/>
    <p:restoredTop sz="94377" autoAdjust="0"/>
  </p:normalViewPr>
  <p:slideViewPr>
    <p:cSldViewPr snapToGrid="0" snapToObjects="1">
      <p:cViewPr varScale="1">
        <p:scale>
          <a:sx n="63" d="100"/>
          <a:sy n="63" d="100"/>
        </p:scale>
        <p:origin x="74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Master" Target="slideMasters/slideMaster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324431-D598-F643-AC91-6120B903A05D}" type="datetimeFigureOut">
              <a:rPr lang="en-US" smtClean="0"/>
              <a:pPr/>
              <a:t>5/16/2017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8EE581-1F13-B34C-BAB0-A30A3077AFB7}" type="slidenum">
              <a:rPr lang="en-US" smtClean="0"/>
              <a:pPr/>
              <a:t>‹#›</a:t>
            </a:fld>
            <a:endParaRPr lang="en-US"/>
          </a:p>
        </p:txBody>
      </p:sp>
    </p:spTree>
    <p:extLst>
      <p:ext uri="{BB962C8B-B14F-4D97-AF65-F5344CB8AC3E}">
        <p14:creationId xmlns:p14="http://schemas.microsoft.com/office/powerpoint/2010/main" val="4169556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E76006-8FC8-D446-B737-798A3FE25A43}" type="datetimeFigureOut">
              <a:rPr lang="en-US" smtClean="0"/>
              <a:t>5/16/2017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AB5348-8462-E84E-9011-E23B942CC0FC}" type="slidenum">
              <a:rPr lang="en-US" smtClean="0"/>
              <a:t>‹#›</a:t>
            </a:fld>
            <a:endParaRPr lang="en-US"/>
          </a:p>
        </p:txBody>
      </p:sp>
    </p:spTree>
    <p:extLst>
      <p:ext uri="{BB962C8B-B14F-4D97-AF65-F5344CB8AC3E}">
        <p14:creationId xmlns:p14="http://schemas.microsoft.com/office/powerpoint/2010/main" val="1506632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4.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3.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4.xml"/><Relationship Id="rId4" Type="http://schemas.openxmlformats.org/officeDocument/2006/relationships/image" Target="../media/image4.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8.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Master" Target="../slideMasters/slideMaster5.xml"/><Relationship Id="rId4" Type="http://schemas.openxmlformats.org/officeDocument/2006/relationships/image" Target="../media/image4.emf"/></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2.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sp>
        <p:nvSpPr>
          <p:cNvPr id="5" name="Rectangle 4"/>
          <p:cNvSpPr/>
          <p:nvPr userDrawn="1"/>
        </p:nvSpPr>
        <p:spPr>
          <a:xfrm>
            <a:off x="0" y="2282870"/>
            <a:ext cx="9144000" cy="283157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chemeClr val="bg1"/>
                </a:solidFill>
                <a:latin typeface="+mj-lt"/>
              </a:defRPr>
            </a:lvl1pPr>
          </a:lstStyle>
          <a:p>
            <a:r>
              <a:rPr lang="en-US" dirty="0"/>
              <a:t>Old Testament</a:t>
            </a:r>
          </a:p>
        </p:txBody>
      </p:sp>
      <p:sp>
        <p:nvSpPr>
          <p:cNvPr id="16"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pic>
        <p:nvPicPr>
          <p:cNvPr id="2" name="Picture 1"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185936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hasCustomPrompt="1"/>
          </p:nvPr>
        </p:nvSpPr>
        <p:spPr>
          <a:xfrm>
            <a:off x="457200" y="555227"/>
            <a:ext cx="8229600" cy="858753"/>
          </a:xfrm>
          <a:prstGeom prst="rect">
            <a:avLst/>
          </a:prstGeom>
        </p:spPr>
        <p:txBody>
          <a:bodyPr/>
          <a:lstStyle>
            <a:lvl1pPr algn="l">
              <a:defRPr sz="4400">
                <a:solidFill>
                  <a:srgbClr val="36A1DB"/>
                </a:solidFill>
                <a:latin typeface="+mj-lt"/>
              </a:defRPr>
            </a:lvl1pPr>
          </a:lstStyle>
          <a:p>
            <a:r>
              <a:rPr lang="en-US" dirty="0"/>
              <a:t>Click to edit Master title </a:t>
            </a:r>
            <a:r>
              <a:rPr lang="en-US" dirty="0" err="1"/>
              <a:t>stylet</a:t>
            </a:r>
            <a:endParaRPr lang="en-US" dirty="0"/>
          </a:p>
        </p:txBody>
      </p:sp>
    </p:spTree>
    <p:extLst>
      <p:ext uri="{BB962C8B-B14F-4D97-AF65-F5344CB8AC3E}">
        <p14:creationId xmlns:p14="http://schemas.microsoft.com/office/powerpoint/2010/main" val="367438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Tree>
    <p:extLst>
      <p:ext uri="{BB962C8B-B14F-4D97-AF65-F5344CB8AC3E}">
        <p14:creationId xmlns:p14="http://schemas.microsoft.com/office/powerpoint/2010/main" val="867819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133513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046926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137191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36A1DB"/>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90900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36A1DB"/>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153494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9162288" cy="6858000"/>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789432"/>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6842"/>
            <a:ext cx="8229600" cy="4894257"/>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3454532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7D6CAE"/>
                </a:solidFill>
                <a:latin typeface="+mj-lt"/>
              </a:defRPr>
            </a:lvl1pPr>
          </a:lstStyle>
          <a:p>
            <a:r>
              <a:rPr lang="en-US" dirty="0"/>
              <a:t>Click to edit master Text Style</a:t>
            </a:r>
          </a:p>
        </p:txBody>
      </p:sp>
      <p:sp>
        <p:nvSpPr>
          <p:cNvPr id="9"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06288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7D6CAE"/>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7D6CAE"/>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29786627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EB5558"/>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17186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EB5558"/>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EB5558"/>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3" name="TextBox 2"/>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4" name="Picture 3"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F39A1F"/>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8073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17558911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F39A1F"/>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F39A1F"/>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PD50041081</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2032522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1830965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360493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55B893"/>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7149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55B893"/>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4737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81752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6" name="TextBox 5"/>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2" name="Picture 1"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428942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7.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5.pn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image" Target="../media/image19.png"/><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theme" Target="../theme/theme5.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13060173"/>
      </p:ext>
    </p:extLst>
  </p:cSld>
  <p:clrMap bg1="lt1" tx1="dk1" bg2="lt2" tx2="dk2" accent1="accent1" accent2="accent2" accent3="accent3" accent4="accent4" accent5="accent5" accent6="accent6" hlink="hlink" folHlink="folHlink"/>
  <p:sldLayoutIdLst>
    <p:sldLayoutId id="2147483661" r:id="rId1"/>
    <p:sldLayoutId id="2147483686" r:id="rId2"/>
    <p:sldLayoutId id="2147483703" r:id="rId3"/>
    <p:sldLayoutId id="2147483709" r:id="rId4"/>
    <p:sldLayoutId id="2147483710" r:id="rId5"/>
    <p:sldLayoutId id="2147483711" r:id="rId6"/>
    <p:sldLayoutId id="2147483707" r:id="rId7"/>
    <p:sldLayoutId id="2147483708" r:id="rId8"/>
    <p:sldLayoutId id="2147483673"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 y="0"/>
            <a:ext cx="91567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717" r:id="rId3"/>
    <p:sldLayoutId id="2147483712" r:id="rId4"/>
    <p:sldLayoutId id="2147483713" r:id="rId5"/>
    <p:sldLayoutId id="2147483714" r:id="rId6"/>
    <p:sldLayoutId id="2147483715" r:id="rId7"/>
    <p:sldLayoutId id="2147483716" r:id="rId8"/>
    <p:sldLayoutId id="2147483690"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704" r:id="rId3"/>
    <p:sldLayoutId id="2147483718" r:id="rId4"/>
    <p:sldLayoutId id="2147483719" r:id="rId5"/>
    <p:sldLayoutId id="2147483720" r:id="rId6"/>
    <p:sldLayoutId id="2147483721" r:id="rId7"/>
    <p:sldLayoutId id="2147483722" r:id="rId8"/>
    <p:sldLayoutId id="2147483694"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12700"/>
            <a:ext cx="9139776" cy="6854832"/>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706" r:id="rId3"/>
    <p:sldLayoutId id="2147483723" r:id="rId4"/>
    <p:sldLayoutId id="2147483724" r:id="rId5"/>
    <p:sldLayoutId id="2147483725" r:id="rId6"/>
    <p:sldLayoutId id="2147483726" r:id="rId7"/>
    <p:sldLayoutId id="2147483727" r:id="rId8"/>
    <p:sldLayoutId id="2147483698"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5" r:id="rId3"/>
    <p:sldLayoutId id="2147483728" r:id="rId4"/>
    <p:sldLayoutId id="2147483729" r:id="rId5"/>
    <p:sldLayoutId id="2147483730" r:id="rId6"/>
    <p:sldLayoutId id="2147483731" r:id="rId7"/>
    <p:sldLayoutId id="2147483732" r:id="rId8"/>
    <p:sldLayoutId id="2147483702" r:id="rId9"/>
    <p:sldLayoutId id="2147483733" r:id="rId10"/>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11.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41.xml"/></Relationships>
</file>

<file path=ppt/slides/_rels/slide16.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4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21.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22.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3234" y="2335876"/>
            <a:ext cx="8276266" cy="1444752"/>
          </a:xfrm>
        </p:spPr>
        <p:txBody>
          <a:bodyPr/>
          <a:lstStyle/>
          <a:p>
            <a:r>
              <a:rPr lang="en-US" dirty="0"/>
              <a:t>Title Page, Introduction, and Testimonies of the Three and Eight Witnesses</a:t>
            </a:r>
            <a:br>
              <a:rPr lang="en-US" dirty="0"/>
            </a:br>
            <a:endParaRPr lang="en-US" dirty="0"/>
          </a:p>
        </p:txBody>
      </p:sp>
      <p:sp>
        <p:nvSpPr>
          <p:cNvPr id="7" name="Text Placeholder 6"/>
          <p:cNvSpPr>
            <a:spLocks noGrp="1"/>
          </p:cNvSpPr>
          <p:nvPr>
            <p:ph type="body" sz="quarter" idx="11"/>
          </p:nvPr>
        </p:nvSpPr>
        <p:spPr>
          <a:xfrm>
            <a:off x="423234" y="4609882"/>
            <a:ext cx="8276266" cy="649224"/>
          </a:xfrm>
        </p:spPr>
        <p:txBody>
          <a:bodyPr/>
          <a:lstStyle/>
          <a:p>
            <a:r>
              <a:rPr lang="en-US" dirty="0"/>
              <a:t>Lesson 1</a:t>
            </a:r>
          </a:p>
        </p:txBody>
      </p:sp>
    </p:spTree>
    <p:extLst>
      <p:ext uri="{BB962C8B-B14F-4D97-AF65-F5344CB8AC3E}">
        <p14:creationId xmlns:p14="http://schemas.microsoft.com/office/powerpoint/2010/main" val="1681523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Ezra Taft Benson</a:t>
            </a:r>
          </a:p>
        </p:txBody>
      </p:sp>
      <p:sp>
        <p:nvSpPr>
          <p:cNvPr id="9" name="Content Placeholder 8"/>
          <p:cNvSpPr>
            <a:spLocks noGrp="1"/>
          </p:cNvSpPr>
          <p:nvPr>
            <p:ph sz="quarter" idx="4"/>
          </p:nvPr>
        </p:nvSpPr>
        <p:spPr/>
        <p:txBody>
          <a:bodyPr/>
          <a:lstStyle/>
          <a:p>
            <a:pPr marL="0" indent="0">
              <a:buNone/>
            </a:pPr>
            <a:r>
              <a:rPr lang="en-US" dirty="0"/>
              <a:t>“The honest seeker after truth can gain the testimony that Jesus is the Christ as he prayerfully ponders the inspired words of the Book of Mormon.</a:t>
            </a:r>
          </a:p>
          <a:p>
            <a:pPr marL="0" indent="0">
              <a:buNone/>
            </a:pPr>
            <a:r>
              <a:rPr lang="en-US" dirty="0"/>
              <a:t>“Over one-half of all the verses in the Book of Mormon refer to our Lord. Some form of Christ’s name is mentioned more frequently per verse in the Book of Mormon than even in the New Testament.</a:t>
            </a:r>
          </a:p>
          <a:p>
            <a:pPr marL="0" indent="0">
              <a:buNone/>
            </a:pPr>
            <a:endParaRPr lang="en-US" i="0" dirty="0"/>
          </a:p>
          <a:p>
            <a:pPr marL="0" indent="0">
              <a:buNone/>
            </a:pPr>
            <a:r>
              <a:rPr lang="en-US" i="0" dirty="0"/>
              <a:t>Continued on next page.</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933227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Ezra Taft Benson, cont.</a:t>
            </a:r>
          </a:p>
        </p:txBody>
      </p:sp>
      <p:sp>
        <p:nvSpPr>
          <p:cNvPr id="9" name="Content Placeholder 8"/>
          <p:cNvSpPr>
            <a:spLocks noGrp="1"/>
          </p:cNvSpPr>
          <p:nvPr>
            <p:ph sz="quarter" idx="4"/>
          </p:nvPr>
        </p:nvSpPr>
        <p:spPr/>
        <p:txBody>
          <a:bodyPr/>
          <a:lstStyle/>
          <a:p>
            <a:pPr marL="0" indent="0">
              <a:buNone/>
            </a:pPr>
            <a:r>
              <a:rPr lang="en-US" dirty="0"/>
              <a:t>“He is given over one hundred different names in the Book of Mormon. Those names have a particular significance in describing His divine nature” (Ezra Taft Benson, “Come unto Christ,” </a:t>
            </a:r>
            <a:r>
              <a:rPr lang="en-US" i="0" dirty="0"/>
              <a:t>Ensign</a:t>
            </a:r>
            <a:r>
              <a:rPr lang="en-US" dirty="0"/>
              <a:t>, Nov. 1987, 83).</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939036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Turn to any chapter of the Book of Mormon and see if you can locate names or titles that refer to Jesus Christ.</a:t>
            </a:r>
          </a:p>
        </p:txBody>
      </p:sp>
      <p:sp>
        <p:nvSpPr>
          <p:cNvPr id="6" name="Title 5"/>
          <p:cNvSpPr>
            <a:spLocks noGrp="1"/>
          </p:cNvSpPr>
          <p:nvPr>
            <p:ph type="title"/>
          </p:nvPr>
        </p:nvSpPr>
        <p:spPr/>
        <p:txBody>
          <a:bodyPr/>
          <a:lstStyle/>
          <a:p>
            <a:r>
              <a:rPr lang="en-US" dirty="0"/>
              <a:t>A Name or Title</a:t>
            </a:r>
          </a:p>
        </p:txBody>
      </p:sp>
    </p:spTree>
    <p:extLst>
      <p:ext uri="{BB962C8B-B14F-4D97-AF65-F5344CB8AC3E}">
        <p14:creationId xmlns:p14="http://schemas.microsoft.com/office/powerpoint/2010/main" val="2332002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Turn to any chapter of the Book of Mormon and see if you can locate names or titles that refer to Jesus Christ.</a:t>
            </a:r>
          </a:p>
          <a:p>
            <a:r>
              <a:rPr lang="en-US" dirty="0"/>
              <a:t>What can that name or title teach us about Jesus Christ?</a:t>
            </a:r>
          </a:p>
        </p:txBody>
      </p:sp>
      <p:sp>
        <p:nvSpPr>
          <p:cNvPr id="6" name="Title 5"/>
          <p:cNvSpPr>
            <a:spLocks noGrp="1"/>
          </p:cNvSpPr>
          <p:nvPr>
            <p:ph type="title"/>
          </p:nvPr>
        </p:nvSpPr>
        <p:spPr/>
        <p:txBody>
          <a:bodyPr/>
          <a:lstStyle/>
          <a:p>
            <a:r>
              <a:rPr lang="en-US"/>
              <a:t>A Name or Title</a:t>
            </a:r>
            <a:endParaRPr lang="en-US" dirty="0"/>
          </a:p>
        </p:txBody>
      </p:sp>
    </p:spTree>
    <p:extLst>
      <p:ext uri="{BB962C8B-B14F-4D97-AF65-F5344CB8AC3E}">
        <p14:creationId xmlns:p14="http://schemas.microsoft.com/office/powerpoint/2010/main" val="521076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2"/>
          </p:nvPr>
        </p:nvSpPr>
        <p:spPr/>
        <p:txBody>
          <a:bodyPr/>
          <a:lstStyle/>
          <a:p>
            <a:r>
              <a:rPr lang="en-US" dirty="0"/>
              <a:t>Where on this arch is the keystone?</a:t>
            </a:r>
          </a:p>
        </p:txBody>
      </p:sp>
      <p:sp>
        <p:nvSpPr>
          <p:cNvPr id="8" name="Title 7"/>
          <p:cNvSpPr>
            <a:spLocks noGrp="1"/>
          </p:cNvSpPr>
          <p:nvPr>
            <p:ph type="title"/>
          </p:nvPr>
        </p:nvSpPr>
        <p:spPr/>
        <p:txBody>
          <a:bodyPr/>
          <a:lstStyle/>
          <a:p>
            <a:r>
              <a:rPr lang="en-US" dirty="0"/>
              <a:t>Keystone</a:t>
            </a:r>
          </a:p>
        </p:txBody>
      </p:sp>
      <p:pic>
        <p:nvPicPr>
          <p:cNvPr id="2" name="Picture Placeholder 1"/>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607" t="-1052" r="607" b="32065"/>
          <a:stretch/>
        </p:blipFill>
        <p:spPr/>
      </p:pic>
    </p:spTree>
    <p:extLst>
      <p:ext uri="{BB962C8B-B14F-4D97-AF65-F5344CB8AC3E}">
        <p14:creationId xmlns:p14="http://schemas.microsoft.com/office/powerpoint/2010/main" val="1610406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2"/>
          </p:nvPr>
        </p:nvSpPr>
        <p:spPr/>
        <p:txBody>
          <a:bodyPr/>
          <a:lstStyle/>
          <a:p>
            <a:r>
              <a:rPr lang="en-US" dirty="0"/>
              <a:t>Where on this arch is the keystone?</a:t>
            </a:r>
          </a:p>
          <a:p>
            <a:r>
              <a:rPr lang="en-US" dirty="0"/>
              <a:t>What purpose does a keystone serve?</a:t>
            </a:r>
          </a:p>
        </p:txBody>
      </p:sp>
      <p:sp>
        <p:nvSpPr>
          <p:cNvPr id="8" name="Title 7"/>
          <p:cNvSpPr>
            <a:spLocks noGrp="1"/>
          </p:cNvSpPr>
          <p:nvPr>
            <p:ph type="title"/>
          </p:nvPr>
        </p:nvSpPr>
        <p:spPr/>
        <p:txBody>
          <a:bodyPr/>
          <a:lstStyle/>
          <a:p>
            <a:r>
              <a:rPr lang="en-US" dirty="0"/>
              <a:t>Keystone</a:t>
            </a:r>
          </a:p>
        </p:txBody>
      </p:sp>
      <p:pic>
        <p:nvPicPr>
          <p:cNvPr id="2" name="Picture Placeholder 1"/>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607" t="-1052" r="607" b="32065"/>
          <a:stretch/>
        </p:blipFill>
        <p:spPr/>
      </p:pic>
    </p:spTree>
    <p:extLst>
      <p:ext uri="{BB962C8B-B14F-4D97-AF65-F5344CB8AC3E}">
        <p14:creationId xmlns:p14="http://schemas.microsoft.com/office/powerpoint/2010/main" val="169269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2"/>
          </p:nvPr>
        </p:nvSpPr>
        <p:spPr/>
        <p:txBody>
          <a:bodyPr/>
          <a:lstStyle/>
          <a:p>
            <a:r>
              <a:rPr lang="en-US" dirty="0"/>
              <a:t>Where on this arch is the keystone?</a:t>
            </a:r>
          </a:p>
          <a:p>
            <a:r>
              <a:rPr lang="en-US" dirty="0"/>
              <a:t>What purpose does a keystone serve?</a:t>
            </a:r>
          </a:p>
          <a:p>
            <a:r>
              <a:rPr lang="en-US" dirty="0"/>
              <a:t>What happens to the arch if the keystone is removed?</a:t>
            </a:r>
          </a:p>
        </p:txBody>
      </p:sp>
      <p:sp>
        <p:nvSpPr>
          <p:cNvPr id="8" name="Title 7"/>
          <p:cNvSpPr>
            <a:spLocks noGrp="1"/>
          </p:cNvSpPr>
          <p:nvPr>
            <p:ph type="title"/>
          </p:nvPr>
        </p:nvSpPr>
        <p:spPr/>
        <p:txBody>
          <a:bodyPr/>
          <a:lstStyle/>
          <a:p>
            <a:r>
              <a:rPr lang="en-US" dirty="0"/>
              <a:t>Keystone</a:t>
            </a:r>
          </a:p>
        </p:txBody>
      </p:sp>
      <p:pic>
        <p:nvPicPr>
          <p:cNvPr id="2" name="Picture Placeholder 1"/>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607" t="-1052" r="607" b="32065"/>
          <a:stretch/>
        </p:blipFill>
        <p:spPr/>
      </p:pic>
    </p:spTree>
    <p:extLst>
      <p:ext uri="{BB962C8B-B14F-4D97-AF65-F5344CB8AC3E}">
        <p14:creationId xmlns:p14="http://schemas.microsoft.com/office/powerpoint/2010/main" val="1650406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the statement by the Prophet Joseph Smith in paragraph six of the introduction to the Book of Mormon.</a:t>
            </a:r>
          </a:p>
        </p:txBody>
      </p:sp>
      <p:sp>
        <p:nvSpPr>
          <p:cNvPr id="6" name="Title 5"/>
          <p:cNvSpPr>
            <a:spLocks noGrp="1"/>
          </p:cNvSpPr>
          <p:nvPr>
            <p:ph type="title"/>
          </p:nvPr>
        </p:nvSpPr>
        <p:spPr/>
        <p:txBody>
          <a:bodyPr/>
          <a:lstStyle/>
          <a:p>
            <a:r>
              <a:rPr lang="en-US" dirty="0"/>
              <a:t>The Keystone of Our Religion</a:t>
            </a:r>
          </a:p>
        </p:txBody>
      </p:sp>
    </p:spTree>
    <p:extLst>
      <p:ext uri="{BB962C8B-B14F-4D97-AF65-F5344CB8AC3E}">
        <p14:creationId xmlns:p14="http://schemas.microsoft.com/office/powerpoint/2010/main" val="1003701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the statement by the Prophet Joseph Smith in paragraph six of the introduction to the Book of Mormon.</a:t>
            </a:r>
          </a:p>
          <a:p>
            <a:r>
              <a:rPr lang="en-US" dirty="0"/>
              <a:t>According to the Prophet Joseph Smith, what is the keystone of our religion?</a:t>
            </a:r>
          </a:p>
        </p:txBody>
      </p:sp>
      <p:sp>
        <p:nvSpPr>
          <p:cNvPr id="6" name="Title 5"/>
          <p:cNvSpPr>
            <a:spLocks noGrp="1"/>
          </p:cNvSpPr>
          <p:nvPr>
            <p:ph type="title"/>
          </p:nvPr>
        </p:nvSpPr>
        <p:spPr/>
        <p:txBody>
          <a:bodyPr/>
          <a:lstStyle/>
          <a:p>
            <a:r>
              <a:rPr lang="en-US" dirty="0"/>
              <a:t>The Keystone of Our Religion</a:t>
            </a:r>
          </a:p>
        </p:txBody>
      </p:sp>
    </p:spTree>
    <p:extLst>
      <p:ext uri="{BB962C8B-B14F-4D97-AF65-F5344CB8AC3E}">
        <p14:creationId xmlns:p14="http://schemas.microsoft.com/office/powerpoint/2010/main" val="717395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the statement by the Prophet Joseph Smith in paragraph six of the introduction to the Book of Mormon.</a:t>
            </a:r>
          </a:p>
          <a:p>
            <a:r>
              <a:rPr lang="en-US" dirty="0"/>
              <a:t>According to the Prophet Joseph Smith, what is the keystone of our religion?</a:t>
            </a:r>
          </a:p>
          <a:p>
            <a:r>
              <a:rPr lang="en-US" dirty="0"/>
              <a:t>How would you explain why the Book of Mormon is the keystone of our religion?</a:t>
            </a:r>
          </a:p>
          <a:p>
            <a:endParaRPr lang="en-US" dirty="0"/>
          </a:p>
        </p:txBody>
      </p:sp>
      <p:sp>
        <p:nvSpPr>
          <p:cNvPr id="6" name="Title 5"/>
          <p:cNvSpPr>
            <a:spLocks noGrp="1"/>
          </p:cNvSpPr>
          <p:nvPr>
            <p:ph type="title"/>
          </p:nvPr>
        </p:nvSpPr>
        <p:spPr/>
        <p:txBody>
          <a:bodyPr/>
          <a:lstStyle/>
          <a:p>
            <a:r>
              <a:rPr lang="en-US" dirty="0"/>
              <a:t>The Keystone of Our Religion</a:t>
            </a:r>
          </a:p>
        </p:txBody>
      </p:sp>
    </p:spTree>
    <p:extLst>
      <p:ext uri="{BB962C8B-B14F-4D97-AF65-F5344CB8AC3E}">
        <p14:creationId xmlns:p14="http://schemas.microsoft.com/office/powerpoint/2010/main" val="1296739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Devotional</a:t>
            </a:r>
          </a:p>
        </p:txBody>
      </p:sp>
      <p:sp>
        <p:nvSpPr>
          <p:cNvPr id="3" name="Content Placeholder 2"/>
          <p:cNvSpPr>
            <a:spLocks noGrp="1"/>
          </p:cNvSpPr>
          <p:nvPr>
            <p:ph sz="quarter" idx="4"/>
          </p:nvPr>
        </p:nvSpPr>
        <p:spPr/>
        <p:txBody>
          <a:bodyPr/>
          <a:lstStyle/>
          <a:p>
            <a:r>
              <a:rPr lang="en-US" dirty="0"/>
              <a:t>Hymn:</a:t>
            </a:r>
          </a:p>
          <a:p>
            <a:r>
              <a:rPr lang="en-US" dirty="0"/>
              <a:t>Prayer:</a:t>
            </a:r>
          </a:p>
          <a:p>
            <a:r>
              <a:rPr lang="en-US" dirty="0"/>
              <a:t>Thought:</a:t>
            </a:r>
          </a:p>
        </p:txBody>
      </p:sp>
      <p:pic>
        <p:nvPicPr>
          <p:cNvPr id="5" name="Picture Placeholder 4"/>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665" b="5665"/>
          <a:stretch>
            <a:fillRect/>
          </a:stretch>
        </p:blipFill>
        <p:spPr/>
      </p:pic>
    </p:spTree>
    <p:extLst>
      <p:ext uri="{BB962C8B-B14F-4D97-AF65-F5344CB8AC3E}">
        <p14:creationId xmlns:p14="http://schemas.microsoft.com/office/powerpoint/2010/main" val="3493976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Ezra Taft Benson</a:t>
            </a:r>
          </a:p>
        </p:txBody>
      </p:sp>
      <p:sp>
        <p:nvSpPr>
          <p:cNvPr id="9" name="Content Placeholder 8"/>
          <p:cNvSpPr>
            <a:spLocks noGrp="1"/>
          </p:cNvSpPr>
          <p:nvPr>
            <p:ph sz="quarter" idx="4"/>
          </p:nvPr>
        </p:nvSpPr>
        <p:spPr/>
        <p:txBody>
          <a:bodyPr/>
          <a:lstStyle/>
          <a:p>
            <a:pPr marL="0" indent="0">
              <a:buNone/>
            </a:pPr>
            <a:r>
              <a:rPr lang="en-US" dirty="0"/>
              <a:t>“There are three ways in which the Book of Mormon is the keystone of our religion. It is the keystone in our witness of Christ. It is the keystone of our doctrine. It is the keystone of testimony. …</a:t>
            </a:r>
          </a:p>
          <a:p>
            <a:pPr marL="0" indent="0">
              <a:buNone/>
            </a:pPr>
            <a:endParaRPr lang="en-US" i="0" dirty="0"/>
          </a:p>
          <a:p>
            <a:pPr marL="0" indent="0">
              <a:buNone/>
            </a:pPr>
            <a:r>
              <a:rPr lang="en-US" i="0" dirty="0"/>
              <a:t>Continued on next page.</a:t>
            </a:r>
          </a:p>
        </p:txBody>
      </p:sp>
      <p:pic>
        <p:nvPicPr>
          <p:cNvPr id="5"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1612257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Ezra Taft Benson, cont.</a:t>
            </a:r>
          </a:p>
        </p:txBody>
      </p:sp>
      <p:sp>
        <p:nvSpPr>
          <p:cNvPr id="9" name="Content Placeholder 8"/>
          <p:cNvSpPr>
            <a:spLocks noGrp="1"/>
          </p:cNvSpPr>
          <p:nvPr>
            <p:ph sz="quarter" idx="4"/>
          </p:nvPr>
        </p:nvSpPr>
        <p:spPr>
          <a:xfrm>
            <a:off x="3124200" y="1086894"/>
            <a:ext cx="5562601" cy="4711700"/>
          </a:xfrm>
        </p:spPr>
        <p:txBody>
          <a:bodyPr/>
          <a:lstStyle/>
          <a:p>
            <a:pPr marL="0" indent="0">
              <a:buNone/>
            </a:pPr>
            <a:r>
              <a:rPr lang="en-US" dirty="0"/>
              <a:t>“… Just as the arch crumbles if the keystone is removed, so does all the Church stand or fall with the truthfulness of the Book of Mormon. The enemies of the Church understand this clearly. This is why they go to such great lengths to try to disprove the Book of Mormon, for if it can be discredited, the Prophet Joseph Smith goes with it. </a:t>
            </a:r>
          </a:p>
          <a:p>
            <a:pPr marL="0" indent="0">
              <a:buNone/>
            </a:pPr>
            <a:endParaRPr lang="en-US" i="0" dirty="0"/>
          </a:p>
          <a:p>
            <a:pPr marL="0" indent="0">
              <a:buNone/>
            </a:pPr>
            <a:r>
              <a:rPr lang="en-US" i="0" dirty="0"/>
              <a:t>Continued on next page.</a:t>
            </a:r>
          </a:p>
        </p:txBody>
      </p:sp>
      <p:pic>
        <p:nvPicPr>
          <p:cNvPr id="5"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2280236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Ezra Taft Benson, cont.</a:t>
            </a:r>
          </a:p>
        </p:txBody>
      </p:sp>
      <p:sp>
        <p:nvSpPr>
          <p:cNvPr id="9" name="Content Placeholder 8"/>
          <p:cNvSpPr>
            <a:spLocks noGrp="1"/>
          </p:cNvSpPr>
          <p:nvPr>
            <p:ph sz="quarter" idx="4"/>
          </p:nvPr>
        </p:nvSpPr>
        <p:spPr>
          <a:xfrm>
            <a:off x="3124200" y="1086894"/>
            <a:ext cx="5562601" cy="4711700"/>
          </a:xfrm>
        </p:spPr>
        <p:txBody>
          <a:bodyPr/>
          <a:lstStyle/>
          <a:p>
            <a:pPr marL="0" indent="0">
              <a:buNone/>
            </a:pPr>
            <a:r>
              <a:rPr lang="en-US" dirty="0"/>
              <a:t>“So does our claim to priesthood keys, and revelation, and the restored Church. But in like manner, if the Book of Mormon be true … then one must accept the claims of the Restoration and all that accompanies it” (Ezra Taft Benson, “The Book of Mormon—Keystone of Our Religion,” </a:t>
            </a:r>
            <a:r>
              <a:rPr lang="en-US" i="0" dirty="0"/>
              <a:t>Ensign</a:t>
            </a:r>
            <a:r>
              <a:rPr lang="en-US" dirty="0"/>
              <a:t>, Oct. 2011, 54, 55).</a:t>
            </a:r>
          </a:p>
          <a:p>
            <a:endParaRPr lang="en-US" dirty="0"/>
          </a:p>
        </p:txBody>
      </p:sp>
      <p:pic>
        <p:nvPicPr>
          <p:cNvPr id="5"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635983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If the Book of Mormon is true, what other aspects of the restored gospel must also be true?</a:t>
            </a:r>
          </a:p>
        </p:txBody>
      </p:sp>
      <p:sp>
        <p:nvSpPr>
          <p:cNvPr id="6" name="Title 5"/>
          <p:cNvSpPr>
            <a:spLocks noGrp="1"/>
          </p:cNvSpPr>
          <p:nvPr>
            <p:ph type="title"/>
          </p:nvPr>
        </p:nvSpPr>
        <p:spPr/>
        <p:txBody>
          <a:bodyPr/>
          <a:lstStyle/>
          <a:p>
            <a:r>
              <a:rPr lang="en-US" dirty="0"/>
              <a:t>The Book of Mormon</a:t>
            </a:r>
          </a:p>
        </p:txBody>
      </p:sp>
    </p:spTree>
    <p:extLst>
      <p:ext uri="{BB962C8B-B14F-4D97-AF65-F5344CB8AC3E}">
        <p14:creationId xmlns:p14="http://schemas.microsoft.com/office/powerpoint/2010/main" val="45117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If the Book of Mormon is true, what other aspects of the restored gospel must also be true?</a:t>
            </a:r>
          </a:p>
          <a:p>
            <a:r>
              <a:rPr lang="en-US" dirty="0"/>
              <a:t>In your own words, how would you summarize the importance of receiving a testimony of the truthfulness of the Book of </a:t>
            </a:r>
            <a:r>
              <a:rPr lang="en-US"/>
              <a:t>Mormon?</a:t>
            </a:r>
            <a:endParaRPr lang="en-US" dirty="0"/>
          </a:p>
        </p:txBody>
      </p:sp>
      <p:sp>
        <p:nvSpPr>
          <p:cNvPr id="6" name="Title 5"/>
          <p:cNvSpPr>
            <a:spLocks noGrp="1"/>
          </p:cNvSpPr>
          <p:nvPr>
            <p:ph type="title"/>
          </p:nvPr>
        </p:nvSpPr>
        <p:spPr/>
        <p:txBody>
          <a:bodyPr/>
          <a:lstStyle/>
          <a:p>
            <a:r>
              <a:rPr lang="en-US" dirty="0"/>
              <a:t>The Book of Mormon</a:t>
            </a:r>
          </a:p>
        </p:txBody>
      </p:sp>
    </p:spTree>
    <p:extLst>
      <p:ext uri="{BB962C8B-B14F-4D97-AF65-F5344CB8AC3E}">
        <p14:creationId xmlns:p14="http://schemas.microsoft.com/office/powerpoint/2010/main" val="1226527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a:t>If we know the Book of Mormon is true, then we will also know that Jesus is the Christ, that Joseph Smith was a prophet of God, and that The Church of Jesus Christ of Latter-day Saints is the Lord’s kingdom on the earth today. </a:t>
            </a:r>
          </a:p>
        </p:txBody>
      </p:sp>
      <p:sp>
        <p:nvSpPr>
          <p:cNvPr id="6" name="Title 5"/>
          <p:cNvSpPr>
            <a:spLocks noGrp="1"/>
          </p:cNvSpPr>
          <p:nvPr>
            <p:ph type="title"/>
          </p:nvPr>
        </p:nvSpPr>
        <p:spPr/>
        <p:txBody>
          <a:bodyPr/>
          <a:lstStyle/>
          <a:p>
            <a:r>
              <a:rPr lang="en-US" dirty="0"/>
              <a:t>The Book of Mormon</a:t>
            </a:r>
          </a:p>
        </p:txBody>
      </p:sp>
    </p:spTree>
    <p:extLst>
      <p:ext uri="{BB962C8B-B14F-4D97-AF65-F5344CB8AC3E}">
        <p14:creationId xmlns:p14="http://schemas.microsoft.com/office/powerpoint/2010/main" val="1834350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“The Testimony of the Three Witnesses” and look for what they saw and heard.</a:t>
            </a:r>
          </a:p>
        </p:txBody>
      </p:sp>
      <p:sp>
        <p:nvSpPr>
          <p:cNvPr id="6" name="Title 5"/>
          <p:cNvSpPr>
            <a:spLocks noGrp="1"/>
          </p:cNvSpPr>
          <p:nvPr>
            <p:ph type="title"/>
          </p:nvPr>
        </p:nvSpPr>
        <p:spPr/>
        <p:txBody>
          <a:bodyPr/>
          <a:lstStyle/>
          <a:p>
            <a:r>
              <a:rPr lang="en-US"/>
              <a:t>Witnesses</a:t>
            </a:r>
            <a:endParaRPr lang="en-US" dirty="0"/>
          </a:p>
        </p:txBody>
      </p:sp>
    </p:spTree>
    <p:extLst>
      <p:ext uri="{BB962C8B-B14F-4D97-AF65-F5344CB8AC3E}">
        <p14:creationId xmlns:p14="http://schemas.microsoft.com/office/powerpoint/2010/main" val="638689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“The Testimony of the Three Witnesses” and look for what they saw and heard.</a:t>
            </a:r>
          </a:p>
          <a:p>
            <a:r>
              <a:rPr lang="en-US" dirty="0"/>
              <a:t>Read “The Testimony of the Eight Witnesses” and look for what they saw and touched.</a:t>
            </a:r>
          </a:p>
        </p:txBody>
      </p:sp>
      <p:sp>
        <p:nvSpPr>
          <p:cNvPr id="6" name="Title 5"/>
          <p:cNvSpPr>
            <a:spLocks noGrp="1"/>
          </p:cNvSpPr>
          <p:nvPr>
            <p:ph type="title"/>
          </p:nvPr>
        </p:nvSpPr>
        <p:spPr/>
        <p:txBody>
          <a:bodyPr/>
          <a:lstStyle/>
          <a:p>
            <a:r>
              <a:rPr lang="en-US"/>
              <a:t>Witnesses</a:t>
            </a:r>
            <a:endParaRPr lang="en-US" dirty="0"/>
          </a:p>
        </p:txBody>
      </p:sp>
    </p:spTree>
    <p:extLst>
      <p:ext uri="{BB962C8B-B14F-4D97-AF65-F5344CB8AC3E}">
        <p14:creationId xmlns:p14="http://schemas.microsoft.com/office/powerpoint/2010/main" val="701224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Why do you think the Lord might have provided these two different kinds of experiences for these witnesses of the Book of Mormon?</a:t>
            </a:r>
          </a:p>
        </p:txBody>
      </p:sp>
      <p:sp>
        <p:nvSpPr>
          <p:cNvPr id="6" name="Title 5"/>
          <p:cNvSpPr>
            <a:spLocks noGrp="1"/>
          </p:cNvSpPr>
          <p:nvPr>
            <p:ph type="title"/>
          </p:nvPr>
        </p:nvSpPr>
        <p:spPr/>
        <p:txBody>
          <a:bodyPr/>
          <a:lstStyle/>
          <a:p>
            <a:r>
              <a:rPr lang="en-US" dirty="0"/>
              <a:t>Testimony of Witnesses</a:t>
            </a:r>
          </a:p>
        </p:txBody>
      </p:sp>
    </p:spTree>
    <p:extLst>
      <p:ext uri="{BB962C8B-B14F-4D97-AF65-F5344CB8AC3E}">
        <p14:creationId xmlns:p14="http://schemas.microsoft.com/office/powerpoint/2010/main" val="31996088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a:t>Why </a:t>
            </a:r>
            <a:r>
              <a:rPr lang="en-US" dirty="0"/>
              <a:t>do you think the Lord might have provided these two different kinds of experiences for these witnesses of the Book of Mormon?</a:t>
            </a:r>
          </a:p>
          <a:p>
            <a:r>
              <a:rPr lang="en-US" dirty="0"/>
              <a:t>Although we may not have the opportunity to see or touch the plates, we can know for ourselves that the Book of Mormon is true.</a:t>
            </a:r>
          </a:p>
        </p:txBody>
      </p:sp>
      <p:sp>
        <p:nvSpPr>
          <p:cNvPr id="6" name="Title 5"/>
          <p:cNvSpPr>
            <a:spLocks noGrp="1"/>
          </p:cNvSpPr>
          <p:nvPr>
            <p:ph type="title"/>
          </p:nvPr>
        </p:nvSpPr>
        <p:spPr/>
        <p:txBody>
          <a:bodyPr/>
          <a:lstStyle/>
          <a:p>
            <a:r>
              <a:rPr lang="en-US" dirty="0"/>
              <a:t>Testimony of Witnesses</a:t>
            </a:r>
          </a:p>
        </p:txBody>
      </p:sp>
    </p:spTree>
    <p:extLst>
      <p:ext uri="{BB962C8B-B14F-4D97-AF65-F5344CB8AC3E}">
        <p14:creationId xmlns:p14="http://schemas.microsoft.com/office/powerpoint/2010/main" val="1670340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fontAlgn="base"/>
            <a:r>
              <a:rPr lang="en-US" dirty="0"/>
              <a:t>I know the Book of Mormon is true.</a:t>
            </a:r>
          </a:p>
          <a:p>
            <a:pPr fontAlgn="base"/>
            <a:r>
              <a:rPr lang="en-US" dirty="0"/>
              <a:t>I believe the Book of Mormon is true.</a:t>
            </a:r>
          </a:p>
          <a:p>
            <a:pPr fontAlgn="base"/>
            <a:r>
              <a:rPr lang="en-US" dirty="0"/>
              <a:t>I assume the Book of Mormon is true.</a:t>
            </a:r>
          </a:p>
          <a:p>
            <a:pPr fontAlgn="base"/>
            <a:r>
              <a:rPr lang="en-US" dirty="0"/>
              <a:t>I don’t know if the Book of Mormon is true.</a:t>
            </a:r>
          </a:p>
          <a:p>
            <a:endParaRPr lang="en-US" dirty="0"/>
          </a:p>
        </p:txBody>
      </p:sp>
      <p:sp>
        <p:nvSpPr>
          <p:cNvPr id="6" name="Title 5"/>
          <p:cNvSpPr>
            <a:spLocks noGrp="1"/>
          </p:cNvSpPr>
          <p:nvPr>
            <p:ph type="title"/>
          </p:nvPr>
        </p:nvSpPr>
        <p:spPr/>
        <p:txBody>
          <a:bodyPr/>
          <a:lstStyle/>
          <a:p>
            <a:r>
              <a:rPr lang="en-US" dirty="0"/>
              <a:t>Consider These Statements:</a:t>
            </a:r>
          </a:p>
        </p:txBody>
      </p:sp>
    </p:spTree>
    <p:extLst>
      <p:ext uri="{BB962C8B-B14F-4D97-AF65-F5344CB8AC3E}">
        <p14:creationId xmlns:p14="http://schemas.microsoft.com/office/powerpoint/2010/main" val="1081172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Moroni 10:3–5, looking for how we can know the Book of Mormon is true.</a:t>
            </a:r>
          </a:p>
        </p:txBody>
      </p:sp>
      <p:sp>
        <p:nvSpPr>
          <p:cNvPr id="6" name="Title 5"/>
          <p:cNvSpPr>
            <a:spLocks noGrp="1"/>
          </p:cNvSpPr>
          <p:nvPr>
            <p:ph type="title"/>
          </p:nvPr>
        </p:nvSpPr>
        <p:spPr/>
        <p:txBody>
          <a:bodyPr/>
          <a:lstStyle/>
          <a:p>
            <a:r>
              <a:rPr lang="en-US" dirty="0"/>
              <a:t>Truth of the Book of Mormon</a:t>
            </a:r>
          </a:p>
        </p:txBody>
      </p:sp>
    </p:spTree>
    <p:extLst>
      <p:ext uri="{BB962C8B-B14F-4D97-AF65-F5344CB8AC3E}">
        <p14:creationId xmlns:p14="http://schemas.microsoft.com/office/powerpoint/2010/main" val="5042948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Moroni 10:3–5, looking for how we can know the Book of Mormon is true.</a:t>
            </a:r>
          </a:p>
          <a:p>
            <a:r>
              <a:rPr lang="en-US" b="1" dirty="0"/>
              <a:t>As we read, ponder, and pray about the Book of Mormon, the Holy Ghost will witness that it is true.</a:t>
            </a:r>
          </a:p>
        </p:txBody>
      </p:sp>
      <p:sp>
        <p:nvSpPr>
          <p:cNvPr id="6" name="Title 5"/>
          <p:cNvSpPr>
            <a:spLocks noGrp="1"/>
          </p:cNvSpPr>
          <p:nvPr>
            <p:ph type="title"/>
          </p:nvPr>
        </p:nvSpPr>
        <p:spPr/>
        <p:txBody>
          <a:bodyPr/>
          <a:lstStyle/>
          <a:p>
            <a:r>
              <a:rPr lang="en-US" dirty="0"/>
              <a:t>Truth of the Book of Mormon</a:t>
            </a:r>
          </a:p>
        </p:txBody>
      </p:sp>
    </p:spTree>
    <p:extLst>
      <p:ext uri="{BB962C8B-B14F-4D97-AF65-F5344CB8AC3E}">
        <p14:creationId xmlns:p14="http://schemas.microsoft.com/office/powerpoint/2010/main" val="1179229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“Testimony of the Book of Mormon” (https://www.lds.org/media-library/video/2010-03-08-testimony-of-the-book-of-mormon?lang=eng)</a:t>
            </a:r>
          </a:p>
        </p:txBody>
      </p:sp>
      <p:sp>
        <p:nvSpPr>
          <p:cNvPr id="6" name="Title 5"/>
          <p:cNvSpPr>
            <a:spLocks noGrp="1"/>
          </p:cNvSpPr>
          <p:nvPr>
            <p:ph type="title"/>
          </p:nvPr>
        </p:nvSpPr>
        <p:spPr/>
        <p:txBody>
          <a:bodyPr/>
          <a:lstStyle/>
          <a:p>
            <a:r>
              <a:rPr lang="en-US" dirty="0"/>
              <a:t>Video</a:t>
            </a:r>
          </a:p>
        </p:txBody>
      </p:sp>
    </p:spTree>
    <p:extLst>
      <p:ext uri="{BB962C8B-B14F-4D97-AF65-F5344CB8AC3E}">
        <p14:creationId xmlns:p14="http://schemas.microsoft.com/office/powerpoint/2010/main" val="3844393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What are your feelings about the Book of Mormon? Do you have a testimony of it you can share?</a:t>
            </a:r>
          </a:p>
        </p:txBody>
      </p:sp>
      <p:sp>
        <p:nvSpPr>
          <p:cNvPr id="6" name="Title 5"/>
          <p:cNvSpPr>
            <a:spLocks noGrp="1"/>
          </p:cNvSpPr>
          <p:nvPr>
            <p:ph type="title"/>
          </p:nvPr>
        </p:nvSpPr>
        <p:spPr>
          <a:xfrm>
            <a:off x="457200" y="555227"/>
            <a:ext cx="8686800" cy="858753"/>
          </a:xfrm>
        </p:spPr>
        <p:txBody>
          <a:bodyPr/>
          <a:lstStyle/>
          <a:p>
            <a:r>
              <a:rPr lang="en-US" dirty="0"/>
              <a:t>The Book of Mormon</a:t>
            </a:r>
          </a:p>
        </p:txBody>
      </p:sp>
    </p:spTree>
    <p:extLst>
      <p:ext uri="{BB962C8B-B14F-4D97-AF65-F5344CB8AC3E}">
        <p14:creationId xmlns:p14="http://schemas.microsoft.com/office/powerpoint/2010/main" val="2714239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4562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“The Book of Mormon, an account written by the hand of Mormon upon plates taken from the plates of Nephi.”</a:t>
            </a:r>
          </a:p>
        </p:txBody>
      </p:sp>
      <p:sp>
        <p:nvSpPr>
          <p:cNvPr id="6" name="Title 5"/>
          <p:cNvSpPr>
            <a:spLocks noGrp="1"/>
          </p:cNvSpPr>
          <p:nvPr>
            <p:ph type="title"/>
          </p:nvPr>
        </p:nvSpPr>
        <p:spPr/>
        <p:txBody>
          <a:bodyPr/>
          <a:lstStyle/>
          <a:p>
            <a:r>
              <a:rPr lang="en-US" dirty="0"/>
              <a:t>Title Page</a:t>
            </a:r>
          </a:p>
        </p:txBody>
      </p:sp>
    </p:spTree>
    <p:extLst>
      <p:ext uri="{BB962C8B-B14F-4D97-AF65-F5344CB8AC3E}">
        <p14:creationId xmlns:p14="http://schemas.microsoft.com/office/powerpoint/2010/main" val="1136051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the first two paragraphs of the title page, looking for phrases that state the purposes of the Book of Mormon.</a:t>
            </a:r>
          </a:p>
        </p:txBody>
      </p:sp>
      <p:sp>
        <p:nvSpPr>
          <p:cNvPr id="6" name="Title 5"/>
          <p:cNvSpPr>
            <a:spLocks noGrp="1"/>
          </p:cNvSpPr>
          <p:nvPr>
            <p:ph type="title"/>
          </p:nvPr>
        </p:nvSpPr>
        <p:spPr/>
        <p:txBody>
          <a:bodyPr/>
          <a:lstStyle/>
          <a:p>
            <a:r>
              <a:rPr lang="en-US" dirty="0"/>
              <a:t>Purposes</a:t>
            </a:r>
          </a:p>
        </p:txBody>
      </p:sp>
    </p:spTree>
    <p:extLst>
      <p:ext uri="{BB962C8B-B14F-4D97-AF65-F5344CB8AC3E}">
        <p14:creationId xmlns:p14="http://schemas.microsoft.com/office/powerpoint/2010/main" val="976565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a:t>The Book of Mormon was written to convince all people that Jesus is the Christ.</a:t>
            </a:r>
            <a:endParaRPr lang="en-US" dirty="0"/>
          </a:p>
        </p:txBody>
      </p:sp>
      <p:sp>
        <p:nvSpPr>
          <p:cNvPr id="6" name="Title 5"/>
          <p:cNvSpPr>
            <a:spLocks noGrp="1"/>
          </p:cNvSpPr>
          <p:nvPr>
            <p:ph type="title"/>
          </p:nvPr>
        </p:nvSpPr>
        <p:spPr/>
        <p:txBody>
          <a:bodyPr/>
          <a:lstStyle/>
          <a:p>
            <a:r>
              <a:rPr lang="en-US" dirty="0"/>
              <a:t>Jesus Is the Christ</a:t>
            </a:r>
          </a:p>
        </p:txBody>
      </p:sp>
    </p:spTree>
    <p:extLst>
      <p:ext uri="{BB962C8B-B14F-4D97-AF65-F5344CB8AC3E}">
        <p14:creationId xmlns:p14="http://schemas.microsoft.com/office/powerpoint/2010/main" val="2501511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a:t>The Book of Mormon was written to convince all people that Jesus is the Christ.</a:t>
            </a:r>
            <a:endParaRPr lang="en-US" dirty="0"/>
          </a:p>
          <a:p>
            <a:r>
              <a:rPr lang="en-US" dirty="0"/>
              <a:t>What do you think it means to know that Jesus is </a:t>
            </a:r>
            <a:r>
              <a:rPr lang="en-US" dirty="0" err="1"/>
              <a:t>theChrist</a:t>
            </a:r>
            <a:r>
              <a:rPr lang="en-US" dirty="0"/>
              <a:t>?</a:t>
            </a:r>
          </a:p>
          <a:p>
            <a:endParaRPr lang="en-US" dirty="0"/>
          </a:p>
        </p:txBody>
      </p:sp>
      <p:sp>
        <p:nvSpPr>
          <p:cNvPr id="6" name="Title 5"/>
          <p:cNvSpPr>
            <a:spLocks noGrp="1"/>
          </p:cNvSpPr>
          <p:nvPr>
            <p:ph type="title"/>
          </p:nvPr>
        </p:nvSpPr>
        <p:spPr/>
        <p:txBody>
          <a:bodyPr/>
          <a:lstStyle/>
          <a:p>
            <a:r>
              <a:rPr lang="en-US" dirty="0"/>
              <a:t>Jesus Is the Christ</a:t>
            </a:r>
          </a:p>
        </p:txBody>
      </p:sp>
    </p:spTree>
    <p:extLst>
      <p:ext uri="{BB962C8B-B14F-4D97-AF65-F5344CB8AC3E}">
        <p14:creationId xmlns:p14="http://schemas.microsoft.com/office/powerpoint/2010/main" val="994880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The word </a:t>
            </a:r>
            <a:r>
              <a:rPr lang="en-US" i="1" dirty="0"/>
              <a:t>Christ</a:t>
            </a:r>
            <a:r>
              <a:rPr lang="en-US" dirty="0"/>
              <a:t> is a title. It is the Greek equivalent of the word </a:t>
            </a:r>
            <a:r>
              <a:rPr lang="en-US" i="1" dirty="0"/>
              <a:t>Messiah</a:t>
            </a:r>
            <a:r>
              <a:rPr lang="en-US" dirty="0"/>
              <a:t>, which means “the anointed.”</a:t>
            </a:r>
          </a:p>
        </p:txBody>
      </p:sp>
      <p:sp>
        <p:nvSpPr>
          <p:cNvPr id="6" name="Title 5"/>
          <p:cNvSpPr>
            <a:spLocks noGrp="1"/>
          </p:cNvSpPr>
          <p:nvPr>
            <p:ph type="title"/>
          </p:nvPr>
        </p:nvSpPr>
        <p:spPr/>
        <p:txBody>
          <a:bodyPr/>
          <a:lstStyle/>
          <a:p>
            <a:r>
              <a:rPr lang="en-US" dirty="0"/>
              <a:t>Jesus Christ</a:t>
            </a:r>
          </a:p>
        </p:txBody>
      </p:sp>
    </p:spTree>
    <p:extLst>
      <p:ext uri="{BB962C8B-B14F-4D97-AF65-F5344CB8AC3E}">
        <p14:creationId xmlns:p14="http://schemas.microsoft.com/office/powerpoint/2010/main" val="4095385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The word </a:t>
            </a:r>
            <a:r>
              <a:rPr lang="en-US" i="1" dirty="0"/>
              <a:t>Christ</a:t>
            </a:r>
            <a:r>
              <a:rPr lang="en-US" dirty="0"/>
              <a:t> is a title. It is the Greek equivalent of the word </a:t>
            </a:r>
            <a:r>
              <a:rPr lang="en-US" i="1" dirty="0"/>
              <a:t>Messiah</a:t>
            </a:r>
            <a:r>
              <a:rPr lang="en-US" dirty="0"/>
              <a:t>, which means “the anointed.”</a:t>
            </a:r>
          </a:p>
          <a:p>
            <a:r>
              <a:rPr lang="en-US" dirty="0"/>
              <a:t>In the premortal existence, Jesus was anointed or chosen by Heavenly Father to be our Savior (see Guide to the Scriptures, “Messiah,” scriptures.lds.org; Bible Dictionary, “Anointed One”).</a:t>
            </a:r>
          </a:p>
        </p:txBody>
      </p:sp>
      <p:sp>
        <p:nvSpPr>
          <p:cNvPr id="6" name="Title 5"/>
          <p:cNvSpPr>
            <a:spLocks noGrp="1"/>
          </p:cNvSpPr>
          <p:nvPr>
            <p:ph type="title"/>
          </p:nvPr>
        </p:nvSpPr>
        <p:spPr/>
        <p:txBody>
          <a:bodyPr/>
          <a:lstStyle/>
          <a:p>
            <a:r>
              <a:rPr lang="en-US" dirty="0"/>
              <a:t>Jesus Christ</a:t>
            </a:r>
          </a:p>
        </p:txBody>
      </p:sp>
    </p:spTree>
    <p:extLst>
      <p:ext uri="{BB962C8B-B14F-4D97-AF65-F5344CB8AC3E}">
        <p14:creationId xmlns:p14="http://schemas.microsoft.com/office/powerpoint/2010/main" val="221777606"/>
      </p:ext>
    </p:extLst>
  </p:cSld>
  <p:clrMapOvr>
    <a:masterClrMapping/>
  </p:clrMapOvr>
</p:sld>
</file>

<file path=ppt/theme/theme1.xml><?xml version="1.0" encoding="utf-8"?>
<a:theme xmlns:a="http://schemas.openxmlformats.org/drawingml/2006/main" name="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62E53161F90B498140BA4BCC7CD2A2" ma:contentTypeVersion="2" ma:contentTypeDescription="Create a new document." ma:contentTypeScope="" ma:versionID="2d9649835cc5f084f1f1839cb2cf4b12">
  <xsd:schema xmlns:xsd="http://www.w3.org/2001/XMLSchema" xmlns:xs="http://www.w3.org/2001/XMLSchema" xmlns:p="http://schemas.microsoft.com/office/2006/metadata/properties" xmlns:ns2="b764eb9d-49e1-4eb4-965b-0d99005b74c0" targetNamespace="http://schemas.microsoft.com/office/2006/metadata/properties" ma:root="true" ma:fieldsID="50c8c1b29e8e7f4e1e585ad69d5cde23" ns2:_="">
    <xsd:import namespace="b764eb9d-49e1-4eb4-965b-0d99005b74c0"/>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4eb9d-49e1-4eb4-965b-0d99005b74c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764eb9d-49e1-4eb4-965b-0d99005b74c0">
      <UserInfo>
        <DisplayName>Katrina Cannon</DisplayName>
        <AccountId>29</AccountId>
        <AccountType/>
      </UserInfo>
    </SharedWithUsers>
  </documentManagement>
</p:properties>
</file>

<file path=customXml/itemProps1.xml><?xml version="1.0" encoding="utf-8"?>
<ds:datastoreItem xmlns:ds="http://schemas.openxmlformats.org/officeDocument/2006/customXml" ds:itemID="{8C44A02C-4D06-4C7E-8B1D-20E46B8F4840}">
  <ds:schemaRefs>
    <ds:schemaRef ds:uri="http://schemas.microsoft.com/sharepoint/v3/contenttype/forms"/>
  </ds:schemaRefs>
</ds:datastoreItem>
</file>

<file path=customXml/itemProps2.xml><?xml version="1.0" encoding="utf-8"?>
<ds:datastoreItem xmlns:ds="http://schemas.openxmlformats.org/officeDocument/2006/customXml" ds:itemID="{731DCE2A-5B80-4A92-B696-5AB7924227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64eb9d-49e1-4eb4-965b-0d99005b7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D5EC025-0E4F-4102-B697-5013A614F343}">
  <ds:schemaRefs>
    <ds:schemaRef ds:uri="http://schemas.microsoft.com/office/2006/documentManagement/types"/>
    <ds:schemaRef ds:uri="http://schemas.microsoft.com/office/infopath/2007/PartnerControls"/>
    <ds:schemaRef ds:uri="http://purl.org/dc/dcmitype/"/>
    <ds:schemaRef ds:uri="http://www.w3.org/XML/1998/namespace"/>
    <ds:schemaRef ds:uri="http://schemas.openxmlformats.org/package/2006/metadata/core-properties"/>
    <ds:schemaRef ds:uri="http://purl.org/dc/terms/"/>
    <ds:schemaRef ds:uri="http://schemas.microsoft.com/office/2006/metadata/properties"/>
    <ds:schemaRef ds:uri="b764eb9d-49e1-4eb4-965b-0d99005b74c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4256</TotalTime>
  <Words>1091</Words>
  <Application>Microsoft Office PowerPoint</Application>
  <PresentationFormat>On-screen Show (4:3)</PresentationFormat>
  <Paragraphs>91</Paragraphs>
  <Slides>34</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34</vt:i4>
      </vt:variant>
    </vt:vector>
  </HeadingPairs>
  <TitlesOfParts>
    <vt:vector size="43" baseType="lpstr">
      <vt:lpstr>Arial</vt:lpstr>
      <vt:lpstr>Calibri</vt:lpstr>
      <vt:lpstr>Helam Slab ldsLat Light</vt:lpstr>
      <vt:lpstr>Open Sans</vt:lpstr>
      <vt:lpstr>Old Testament</vt:lpstr>
      <vt:lpstr>1_Old Testament</vt:lpstr>
      <vt:lpstr>2_Old Testament</vt:lpstr>
      <vt:lpstr>3_Old Testament</vt:lpstr>
      <vt:lpstr>4_Old Testament</vt:lpstr>
      <vt:lpstr>Title Page, Introduction, and Testimonies of the Three and Eight Witnesses </vt:lpstr>
      <vt:lpstr>Devotional</vt:lpstr>
      <vt:lpstr>Consider These Statements:</vt:lpstr>
      <vt:lpstr>Title Page</vt:lpstr>
      <vt:lpstr>Purposes</vt:lpstr>
      <vt:lpstr>Jesus Is the Christ</vt:lpstr>
      <vt:lpstr>Jesus Is the Christ</vt:lpstr>
      <vt:lpstr>Jesus Christ</vt:lpstr>
      <vt:lpstr>Jesus Christ</vt:lpstr>
      <vt:lpstr>President Ezra Taft Benson</vt:lpstr>
      <vt:lpstr>President Ezra Taft Benson, cont.</vt:lpstr>
      <vt:lpstr>A Name or Title</vt:lpstr>
      <vt:lpstr>A Name or Title</vt:lpstr>
      <vt:lpstr>Keystone</vt:lpstr>
      <vt:lpstr>Keystone</vt:lpstr>
      <vt:lpstr>Keystone</vt:lpstr>
      <vt:lpstr>The Keystone of Our Religion</vt:lpstr>
      <vt:lpstr>The Keystone of Our Religion</vt:lpstr>
      <vt:lpstr>The Keystone of Our Religion</vt:lpstr>
      <vt:lpstr>President Ezra Taft Benson</vt:lpstr>
      <vt:lpstr>President Ezra Taft Benson, cont.</vt:lpstr>
      <vt:lpstr>President Ezra Taft Benson, cont.</vt:lpstr>
      <vt:lpstr>The Book of Mormon</vt:lpstr>
      <vt:lpstr>The Book of Mormon</vt:lpstr>
      <vt:lpstr>The Book of Mormon</vt:lpstr>
      <vt:lpstr>Witnesses</vt:lpstr>
      <vt:lpstr>Witnesses</vt:lpstr>
      <vt:lpstr>Testimony of Witnesses</vt:lpstr>
      <vt:lpstr>Testimony of Witnesses</vt:lpstr>
      <vt:lpstr>Truth of the Book of Mormon</vt:lpstr>
      <vt:lpstr>Truth of the Book of Mormon</vt:lpstr>
      <vt:lpstr>Video</vt:lpstr>
      <vt:lpstr>The Book of Mormon</vt:lpstr>
      <vt:lpstr>PowerPoint Presentation</vt:lpstr>
    </vt:vector>
  </TitlesOfParts>
  <Company>LDS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Morris</dc:creator>
  <cp:lastModifiedBy>Douglas Geilman</cp:lastModifiedBy>
  <cp:revision>249</cp:revision>
  <dcterms:created xsi:type="dcterms:W3CDTF">2013-07-15T20:26:14Z</dcterms:created>
  <dcterms:modified xsi:type="dcterms:W3CDTF">2017-05-16T15:17:16Z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0x010100D162E53161F90B498140BA4BCC7CD2A2</vt:lpwstr>
  </property>
</Properties>
</file>