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9"/>
  </p:notesMasterIdLst>
  <p:handoutMasterIdLst>
    <p:handoutMasterId r:id="rId50"/>
  </p:handoutMasterIdLst>
  <p:sldIdLst>
    <p:sldId id="258" r:id="rId9"/>
    <p:sldId id="302" r:id="rId10"/>
    <p:sldId id="323" r:id="rId11"/>
    <p:sldId id="304" r:id="rId12"/>
    <p:sldId id="305" r:id="rId13"/>
    <p:sldId id="325" r:id="rId14"/>
    <p:sldId id="306" r:id="rId15"/>
    <p:sldId id="326" r:id="rId16"/>
    <p:sldId id="307" r:id="rId17"/>
    <p:sldId id="340" r:id="rId18"/>
    <p:sldId id="330" r:id="rId19"/>
    <p:sldId id="341" r:id="rId20"/>
    <p:sldId id="331" r:id="rId21"/>
    <p:sldId id="332" r:id="rId22"/>
    <p:sldId id="309" r:id="rId23"/>
    <p:sldId id="311" r:id="rId24"/>
    <p:sldId id="312" r:id="rId25"/>
    <p:sldId id="314" r:id="rId26"/>
    <p:sldId id="315" r:id="rId27"/>
    <p:sldId id="345" r:id="rId28"/>
    <p:sldId id="346" r:id="rId29"/>
    <p:sldId id="353" r:id="rId30"/>
    <p:sldId id="342" r:id="rId31"/>
    <p:sldId id="347" r:id="rId32"/>
    <p:sldId id="348" r:id="rId33"/>
    <p:sldId id="354" r:id="rId34"/>
    <p:sldId id="343" r:id="rId35"/>
    <p:sldId id="349" r:id="rId36"/>
    <p:sldId id="350" r:id="rId37"/>
    <p:sldId id="355" r:id="rId38"/>
    <p:sldId id="344" r:id="rId39"/>
    <p:sldId id="351" r:id="rId40"/>
    <p:sldId id="352" r:id="rId41"/>
    <p:sldId id="356" r:id="rId42"/>
    <p:sldId id="335" r:id="rId43"/>
    <p:sldId id="336" r:id="rId44"/>
    <p:sldId id="319" r:id="rId45"/>
    <p:sldId id="321" r:id="rId46"/>
    <p:sldId id="357" r:id="rId47"/>
    <p:sldId id="339"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81"/>
  </p:normalViewPr>
  <p:slideViewPr>
    <p:cSldViewPr snapToGrid="0">
      <p:cViewPr varScale="1">
        <p:scale>
          <a:sx n="70" d="100"/>
          <a:sy n="70" d="100"/>
        </p:scale>
        <p:origin x="97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5/31/2017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15</a:t>
            </a:fld>
            <a:endParaRPr lang="en-US"/>
          </a:p>
        </p:txBody>
      </p:sp>
    </p:spTree>
    <p:extLst>
      <p:ext uri="{BB962C8B-B14F-4D97-AF65-F5344CB8AC3E}">
        <p14:creationId xmlns:p14="http://schemas.microsoft.com/office/powerpoint/2010/main" val="2517484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16</a:t>
            </a:fld>
            <a:endParaRPr lang="en-US"/>
          </a:p>
        </p:txBody>
      </p:sp>
    </p:spTree>
    <p:extLst>
      <p:ext uri="{BB962C8B-B14F-4D97-AF65-F5344CB8AC3E}">
        <p14:creationId xmlns:p14="http://schemas.microsoft.com/office/powerpoint/2010/main" val="310730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17</a:t>
            </a:fld>
            <a:endParaRPr lang="en-US"/>
          </a:p>
        </p:txBody>
      </p:sp>
    </p:spTree>
    <p:extLst>
      <p:ext uri="{BB962C8B-B14F-4D97-AF65-F5344CB8AC3E}">
        <p14:creationId xmlns:p14="http://schemas.microsoft.com/office/powerpoint/2010/main" val="40171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18</a:t>
            </a:fld>
            <a:endParaRPr lang="en-US"/>
          </a:p>
        </p:txBody>
      </p:sp>
    </p:spTree>
    <p:extLst>
      <p:ext uri="{BB962C8B-B14F-4D97-AF65-F5344CB8AC3E}">
        <p14:creationId xmlns:p14="http://schemas.microsoft.com/office/powerpoint/2010/main" val="342610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19</a:t>
            </a:fld>
            <a:endParaRPr lang="en-US"/>
          </a:p>
        </p:txBody>
      </p:sp>
    </p:spTree>
    <p:extLst>
      <p:ext uri="{BB962C8B-B14F-4D97-AF65-F5344CB8AC3E}">
        <p14:creationId xmlns:p14="http://schemas.microsoft.com/office/powerpoint/2010/main" val="3282279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20</a:t>
            </a:fld>
            <a:endParaRPr lang="en-US"/>
          </a:p>
        </p:txBody>
      </p:sp>
    </p:spTree>
    <p:extLst>
      <p:ext uri="{BB962C8B-B14F-4D97-AF65-F5344CB8AC3E}">
        <p14:creationId xmlns:p14="http://schemas.microsoft.com/office/powerpoint/2010/main" val="125711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21</a:t>
            </a:fld>
            <a:endParaRPr lang="en-US"/>
          </a:p>
        </p:txBody>
      </p:sp>
    </p:spTree>
    <p:extLst>
      <p:ext uri="{BB962C8B-B14F-4D97-AF65-F5344CB8AC3E}">
        <p14:creationId xmlns:p14="http://schemas.microsoft.com/office/powerpoint/2010/main" val="188508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22</a:t>
            </a:fld>
            <a:endParaRPr lang="en-US"/>
          </a:p>
        </p:txBody>
      </p:sp>
    </p:spTree>
    <p:extLst>
      <p:ext uri="{BB962C8B-B14F-4D97-AF65-F5344CB8AC3E}">
        <p14:creationId xmlns:p14="http://schemas.microsoft.com/office/powerpoint/2010/main" val="77478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23</a:t>
            </a:fld>
            <a:endParaRPr lang="en-US"/>
          </a:p>
        </p:txBody>
      </p:sp>
    </p:spTree>
    <p:extLst>
      <p:ext uri="{BB962C8B-B14F-4D97-AF65-F5344CB8AC3E}">
        <p14:creationId xmlns:p14="http://schemas.microsoft.com/office/powerpoint/2010/main" val="94708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24</a:t>
            </a:fld>
            <a:endParaRPr lang="en-US"/>
          </a:p>
        </p:txBody>
      </p:sp>
    </p:spTree>
    <p:extLst>
      <p:ext uri="{BB962C8B-B14F-4D97-AF65-F5344CB8AC3E}">
        <p14:creationId xmlns:p14="http://schemas.microsoft.com/office/powerpoint/2010/main" val="15738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a:t>
            </a:fld>
            <a:endParaRPr lang="en-US"/>
          </a:p>
        </p:txBody>
      </p:sp>
    </p:spTree>
    <p:extLst>
      <p:ext uri="{BB962C8B-B14F-4D97-AF65-F5344CB8AC3E}">
        <p14:creationId xmlns:p14="http://schemas.microsoft.com/office/powerpoint/2010/main" val="1326523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25</a:t>
            </a:fld>
            <a:endParaRPr lang="en-US"/>
          </a:p>
        </p:txBody>
      </p:sp>
    </p:spTree>
    <p:extLst>
      <p:ext uri="{BB962C8B-B14F-4D97-AF65-F5344CB8AC3E}">
        <p14:creationId xmlns:p14="http://schemas.microsoft.com/office/powerpoint/2010/main" val="8719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26</a:t>
            </a:fld>
            <a:endParaRPr lang="en-US"/>
          </a:p>
        </p:txBody>
      </p:sp>
    </p:spTree>
    <p:extLst>
      <p:ext uri="{BB962C8B-B14F-4D97-AF65-F5344CB8AC3E}">
        <p14:creationId xmlns:p14="http://schemas.microsoft.com/office/powerpoint/2010/main" val="418919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27</a:t>
            </a:fld>
            <a:endParaRPr lang="en-US"/>
          </a:p>
        </p:txBody>
      </p:sp>
    </p:spTree>
    <p:extLst>
      <p:ext uri="{BB962C8B-B14F-4D97-AF65-F5344CB8AC3E}">
        <p14:creationId xmlns:p14="http://schemas.microsoft.com/office/powerpoint/2010/main" val="753753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28</a:t>
            </a:fld>
            <a:endParaRPr lang="en-US"/>
          </a:p>
        </p:txBody>
      </p:sp>
    </p:spTree>
    <p:extLst>
      <p:ext uri="{BB962C8B-B14F-4D97-AF65-F5344CB8AC3E}">
        <p14:creationId xmlns:p14="http://schemas.microsoft.com/office/powerpoint/2010/main" val="15197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29</a:t>
            </a:fld>
            <a:endParaRPr lang="en-US"/>
          </a:p>
        </p:txBody>
      </p:sp>
    </p:spTree>
    <p:extLst>
      <p:ext uri="{BB962C8B-B14F-4D97-AF65-F5344CB8AC3E}">
        <p14:creationId xmlns:p14="http://schemas.microsoft.com/office/powerpoint/2010/main" val="1630152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30</a:t>
            </a:fld>
            <a:endParaRPr lang="en-US"/>
          </a:p>
        </p:txBody>
      </p:sp>
    </p:spTree>
    <p:extLst>
      <p:ext uri="{BB962C8B-B14F-4D97-AF65-F5344CB8AC3E}">
        <p14:creationId xmlns:p14="http://schemas.microsoft.com/office/powerpoint/2010/main" val="387980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31</a:t>
            </a:fld>
            <a:endParaRPr lang="en-US"/>
          </a:p>
        </p:txBody>
      </p:sp>
    </p:spTree>
    <p:extLst>
      <p:ext uri="{BB962C8B-B14F-4D97-AF65-F5344CB8AC3E}">
        <p14:creationId xmlns:p14="http://schemas.microsoft.com/office/powerpoint/2010/main" val="892648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32</a:t>
            </a:fld>
            <a:endParaRPr lang="en-US"/>
          </a:p>
        </p:txBody>
      </p:sp>
    </p:spTree>
    <p:extLst>
      <p:ext uri="{BB962C8B-B14F-4D97-AF65-F5344CB8AC3E}">
        <p14:creationId xmlns:p14="http://schemas.microsoft.com/office/powerpoint/2010/main" val="240123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33</a:t>
            </a:fld>
            <a:endParaRPr lang="en-US"/>
          </a:p>
        </p:txBody>
      </p:sp>
    </p:spTree>
    <p:extLst>
      <p:ext uri="{BB962C8B-B14F-4D97-AF65-F5344CB8AC3E}">
        <p14:creationId xmlns:p14="http://schemas.microsoft.com/office/powerpoint/2010/main" val="860389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34</a:t>
            </a:fld>
            <a:endParaRPr lang="en-US"/>
          </a:p>
        </p:txBody>
      </p:sp>
    </p:spTree>
    <p:extLst>
      <p:ext uri="{BB962C8B-B14F-4D97-AF65-F5344CB8AC3E}">
        <p14:creationId xmlns:p14="http://schemas.microsoft.com/office/powerpoint/2010/main" val="186220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4</a:t>
            </a:fld>
            <a:endParaRPr lang="en-US"/>
          </a:p>
        </p:txBody>
      </p:sp>
    </p:spTree>
    <p:extLst>
      <p:ext uri="{BB962C8B-B14F-4D97-AF65-F5344CB8AC3E}">
        <p14:creationId xmlns:p14="http://schemas.microsoft.com/office/powerpoint/2010/main" val="3921671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35</a:t>
            </a:fld>
            <a:endParaRPr lang="en-US"/>
          </a:p>
        </p:txBody>
      </p:sp>
    </p:spTree>
    <p:extLst>
      <p:ext uri="{BB962C8B-B14F-4D97-AF65-F5344CB8AC3E}">
        <p14:creationId xmlns:p14="http://schemas.microsoft.com/office/powerpoint/2010/main" val="3105465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36</a:t>
            </a:fld>
            <a:endParaRPr lang="en-US"/>
          </a:p>
        </p:txBody>
      </p:sp>
    </p:spTree>
    <p:extLst>
      <p:ext uri="{BB962C8B-B14F-4D97-AF65-F5344CB8AC3E}">
        <p14:creationId xmlns:p14="http://schemas.microsoft.com/office/powerpoint/2010/main" val="2209096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37</a:t>
            </a:fld>
            <a:endParaRPr lang="en-US"/>
          </a:p>
        </p:txBody>
      </p:sp>
    </p:spTree>
    <p:extLst>
      <p:ext uri="{BB962C8B-B14F-4D97-AF65-F5344CB8AC3E}">
        <p14:creationId xmlns:p14="http://schemas.microsoft.com/office/powerpoint/2010/main" val="391350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5</a:t>
            </a:fld>
            <a:endParaRPr lang="en-US"/>
          </a:p>
        </p:txBody>
      </p:sp>
    </p:spTree>
    <p:extLst>
      <p:ext uri="{BB962C8B-B14F-4D97-AF65-F5344CB8AC3E}">
        <p14:creationId xmlns:p14="http://schemas.microsoft.com/office/powerpoint/2010/main" val="135595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6</a:t>
            </a:fld>
            <a:endParaRPr lang="en-US"/>
          </a:p>
        </p:txBody>
      </p:sp>
    </p:spTree>
    <p:extLst>
      <p:ext uri="{BB962C8B-B14F-4D97-AF65-F5344CB8AC3E}">
        <p14:creationId xmlns:p14="http://schemas.microsoft.com/office/powerpoint/2010/main" val="104351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7</a:t>
            </a:fld>
            <a:endParaRPr lang="en-US"/>
          </a:p>
        </p:txBody>
      </p:sp>
    </p:spTree>
    <p:extLst>
      <p:ext uri="{BB962C8B-B14F-4D97-AF65-F5344CB8AC3E}">
        <p14:creationId xmlns:p14="http://schemas.microsoft.com/office/powerpoint/2010/main" val="240762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8</a:t>
            </a:fld>
            <a:endParaRPr lang="en-US"/>
          </a:p>
        </p:txBody>
      </p:sp>
    </p:spTree>
    <p:extLst>
      <p:ext uri="{BB962C8B-B14F-4D97-AF65-F5344CB8AC3E}">
        <p14:creationId xmlns:p14="http://schemas.microsoft.com/office/powerpoint/2010/main" val="2954386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13</a:t>
            </a:fld>
            <a:endParaRPr lang="en-US"/>
          </a:p>
        </p:txBody>
      </p:sp>
    </p:spTree>
    <p:extLst>
      <p:ext uri="{BB962C8B-B14F-4D97-AF65-F5344CB8AC3E}">
        <p14:creationId xmlns:p14="http://schemas.microsoft.com/office/powerpoint/2010/main" val="275915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A59D8A-4B46-49FF-8E2D-57A671DAAA74}" type="slidenum">
              <a:rPr lang="en-US" smtClean="0"/>
              <a:t>14</a:t>
            </a:fld>
            <a:endParaRPr lang="en-US"/>
          </a:p>
        </p:txBody>
      </p:sp>
    </p:spTree>
    <p:extLst>
      <p:ext uri="{BB962C8B-B14F-4D97-AF65-F5344CB8AC3E}">
        <p14:creationId xmlns:p14="http://schemas.microsoft.com/office/powerpoint/2010/main" val="1379404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a:t>Click to edit Master title </a:t>
            </a:r>
            <a:r>
              <a:rPr lang="en-US" err="1"/>
              <a:t>stylet</a:t>
            </a:r>
            <a:endParaRPr lang="en-US"/>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PD60001214</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PD60001214</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PD60001214</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PD60001214</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a:solidFill>
                <a:srgbClr val="FFFFFF"/>
              </a:solidFill>
              <a:latin typeface="Open Sans"/>
              <a:cs typeface="Open Sans"/>
            </a:endParaRPr>
          </a:p>
          <a:p>
            <a:pPr algn="ctr">
              <a:lnSpc>
                <a:spcPct val="120000"/>
              </a:lnSpc>
            </a:pPr>
            <a:r>
              <a:rPr lang="en-US" sz="700">
                <a:solidFill>
                  <a:srgbClr val="FFFFFF"/>
                </a:solidFill>
                <a:latin typeface="Open Sans"/>
                <a:cs typeface="Open Sans"/>
              </a:rPr>
              <a:t>© 2017 by Intellectual Reserve, Inc.</a:t>
            </a:r>
            <a:r>
              <a:rPr lang="en-US" sz="700" baseline="0">
                <a:solidFill>
                  <a:srgbClr val="FFFFFF"/>
                </a:solidFill>
                <a:latin typeface="Open Sans"/>
                <a:cs typeface="Open Sans"/>
              </a:rPr>
              <a:t> </a:t>
            </a:r>
            <a:r>
              <a:rPr lang="en-US" sz="700">
                <a:solidFill>
                  <a:srgbClr val="FFFFFF"/>
                </a:solidFill>
                <a:latin typeface="Open Sans"/>
                <a:cs typeface="Open Sans"/>
              </a:rPr>
              <a:t>All rights reserved.</a:t>
            </a:r>
            <a:r>
              <a:rPr lang="en-US" sz="700" baseline="0">
                <a:solidFill>
                  <a:srgbClr val="FFFFFF"/>
                </a:solidFill>
                <a:latin typeface="Open Sans"/>
                <a:cs typeface="Open Sans"/>
              </a:rPr>
              <a:t> </a:t>
            </a:r>
            <a:r>
              <a:rPr lang="en-US" sz="700">
                <a:solidFill>
                  <a:srgbClr val="FFFFFF"/>
                </a:solidFill>
                <a:latin typeface="Open Sans"/>
                <a:cs typeface="Open Sans"/>
              </a:rPr>
              <a:t>English approval: 5/15. PD50041081</a:t>
            </a:r>
          </a:p>
          <a:p>
            <a:pPr algn="ctr">
              <a:lnSpc>
                <a:spcPct val="120000"/>
              </a:lnSpc>
            </a:pPr>
            <a:r>
              <a:rPr lang="en-US" sz="700">
                <a:solidFill>
                  <a:srgbClr val="FFFFFF"/>
                </a:solidFill>
                <a:latin typeface="Open Sans"/>
                <a:cs typeface="Open Sans"/>
              </a:rPr>
              <a:t> </a:t>
            </a:r>
          </a:p>
          <a:p>
            <a:pPr algn="ctr">
              <a:lnSpc>
                <a:spcPct val="120000"/>
              </a:lnSpc>
            </a:pPr>
            <a:endParaRPr lang="en-US" sz="70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 Nephi 8</a:t>
            </a:r>
          </a:p>
        </p:txBody>
      </p:sp>
      <p:sp>
        <p:nvSpPr>
          <p:cNvPr id="3" name="Text Placeholder 2"/>
          <p:cNvSpPr>
            <a:spLocks noGrp="1"/>
          </p:cNvSpPr>
          <p:nvPr>
            <p:ph type="body" sz="quarter" idx="11"/>
          </p:nvPr>
        </p:nvSpPr>
        <p:spPr/>
        <p:txBody>
          <a:bodyPr/>
          <a:lstStyle/>
          <a:p>
            <a:r>
              <a:rPr lang="en-US"/>
              <a:t>Lesson 12</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Elder David A. Bednar </a:t>
            </a:r>
          </a:p>
        </p:txBody>
      </p:sp>
      <p:sp>
        <p:nvSpPr>
          <p:cNvPr id="3" name="Content Placeholder 2"/>
          <p:cNvSpPr>
            <a:spLocks noGrp="1"/>
          </p:cNvSpPr>
          <p:nvPr>
            <p:ph sz="quarter" idx="4"/>
          </p:nvPr>
        </p:nvSpPr>
        <p:spPr/>
        <p:txBody>
          <a:bodyPr/>
          <a:lstStyle/>
          <a:p>
            <a:r>
              <a:rPr lang="en-US" i="0" dirty="0"/>
              <a:t>According to Elder Bednar, what does the fruit of the tree of life represent?</a:t>
            </a:r>
          </a:p>
          <a:p>
            <a:pPr marL="0" indent="0">
              <a:buNone/>
            </a:pPr>
            <a:endParaRPr lang="en-US" dirty="0"/>
          </a:p>
          <a:p>
            <a:pPr marL="0" indent="0">
              <a:buNone/>
            </a:pPr>
            <a:endParaRPr lang="en-US" dirty="0"/>
          </a:p>
        </p:txBody>
      </p:sp>
      <p:pic>
        <p:nvPicPr>
          <p:cNvPr id="5" name="Picture Placeholder 4"/>
          <p:cNvPicPr>
            <a:picLocks noGrp="1" noChangeAspect="1"/>
          </p:cNvPicPr>
          <p:nvPr>
            <p:ph type="pic" sz="quarter" idx="10"/>
          </p:nvPr>
        </p:nvPicPr>
        <p:blipFill>
          <a:blip r:embed="rId2"/>
          <a:srcRect t="79" b="79"/>
          <a:stretch>
            <a:fillRect/>
          </a:stretch>
        </p:blipFill>
        <p:spPr/>
      </p:pic>
    </p:spTree>
    <p:extLst>
      <p:ext uri="{BB962C8B-B14F-4D97-AF65-F5344CB8AC3E}">
        <p14:creationId xmlns:p14="http://schemas.microsoft.com/office/powerpoint/2010/main" val="63687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Based on how Lehi felt after partaking of the fruit, how would you complete this principle: </a:t>
            </a:r>
            <a:r>
              <a:rPr lang="en-US" i="1" dirty="0"/>
              <a:t>As we partake of the blessings of the Savior’s Atonement, we are filled with … ?</a:t>
            </a:r>
          </a:p>
          <a:p>
            <a:endParaRPr lang="en-US" dirty="0"/>
          </a:p>
        </p:txBody>
      </p:sp>
      <p:sp>
        <p:nvSpPr>
          <p:cNvPr id="3" name="Title 2"/>
          <p:cNvSpPr>
            <a:spLocks noGrp="1"/>
          </p:cNvSpPr>
          <p:nvPr>
            <p:ph type="title"/>
          </p:nvPr>
        </p:nvSpPr>
        <p:spPr/>
        <p:txBody>
          <a:bodyPr/>
          <a:lstStyle/>
          <a:p>
            <a:r>
              <a:rPr lang="en-US" dirty="0"/>
              <a:t>The Savior’s Atonement</a:t>
            </a:r>
          </a:p>
        </p:txBody>
      </p:sp>
    </p:spTree>
    <p:extLst>
      <p:ext uri="{BB962C8B-B14F-4D97-AF65-F5344CB8AC3E}">
        <p14:creationId xmlns:p14="http://schemas.microsoft.com/office/powerpoint/2010/main" val="3830695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Based on how Lehi felt after partaking of the fruit, how would you </a:t>
            </a:r>
            <a:r>
              <a:rPr lang="en-US"/>
              <a:t>complete this </a:t>
            </a:r>
            <a:r>
              <a:rPr lang="en-US" dirty="0"/>
              <a:t>principle: </a:t>
            </a:r>
            <a:r>
              <a:rPr lang="en-US" i="1" dirty="0"/>
              <a:t>As we partake of the blessings of the Savior’s Atonement, we are filled with … ?</a:t>
            </a:r>
          </a:p>
          <a:p>
            <a:r>
              <a:rPr lang="en-US" b="1" dirty="0"/>
              <a:t>As we partake of the blessings of the Savior’s Atonement, we are filled with joy and a desire to help others come unto Him.</a:t>
            </a:r>
            <a:endParaRPr lang="en-US" dirty="0"/>
          </a:p>
          <a:p>
            <a:endParaRPr lang="en-US" i="1" dirty="0"/>
          </a:p>
          <a:p>
            <a:endParaRPr lang="en-US" dirty="0"/>
          </a:p>
        </p:txBody>
      </p:sp>
      <p:sp>
        <p:nvSpPr>
          <p:cNvPr id="3" name="Title 2"/>
          <p:cNvSpPr>
            <a:spLocks noGrp="1"/>
          </p:cNvSpPr>
          <p:nvPr>
            <p:ph type="title"/>
          </p:nvPr>
        </p:nvSpPr>
        <p:spPr/>
        <p:txBody>
          <a:bodyPr/>
          <a:lstStyle/>
          <a:p>
            <a:r>
              <a:rPr lang="en-US" dirty="0"/>
              <a:t>The Savior’s Atonement</a:t>
            </a:r>
          </a:p>
        </p:txBody>
      </p:sp>
    </p:spTree>
    <p:extLst>
      <p:ext uri="{BB962C8B-B14F-4D97-AF65-F5344CB8AC3E}">
        <p14:creationId xmlns:p14="http://schemas.microsoft.com/office/powerpoint/2010/main" val="1978280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Atonement of Jesus Christ</a:t>
            </a:r>
          </a:p>
        </p:txBody>
      </p:sp>
      <p:sp>
        <p:nvSpPr>
          <p:cNvPr id="3" name="Content Placeholder 2"/>
          <p:cNvSpPr>
            <a:spLocks noGrp="1"/>
          </p:cNvSpPr>
          <p:nvPr>
            <p:ph sz="quarter" idx="4"/>
          </p:nvPr>
        </p:nvSpPr>
        <p:spPr/>
        <p:txBody>
          <a:bodyPr/>
          <a:lstStyle/>
          <a:p>
            <a:r>
              <a:rPr lang="en-US" i="0"/>
              <a:t>What are some of the blessings of the Atonement of Jesus Christ?</a:t>
            </a:r>
          </a:p>
          <a:p>
            <a:endParaRPr lang="en-US"/>
          </a:p>
        </p:txBody>
      </p:sp>
      <p:pic>
        <p:nvPicPr>
          <p:cNvPr id="5" name="Picture Placeholder 4"/>
          <p:cNvPicPr>
            <a:picLocks noGrp="1" noChangeAspect="1"/>
          </p:cNvPicPr>
          <p:nvPr>
            <p:ph type="pic" sz="quarter" idx="10"/>
          </p:nvPr>
        </p:nvPicPr>
        <p:blipFill>
          <a:blip r:embed="rId3"/>
          <a:srcRect t="819" b="819"/>
          <a:stretch>
            <a:fillRect/>
          </a:stretch>
        </p:blipFill>
        <p:spPr/>
      </p:pic>
    </p:spTree>
    <p:extLst>
      <p:ext uri="{BB962C8B-B14F-4D97-AF65-F5344CB8AC3E}">
        <p14:creationId xmlns:p14="http://schemas.microsoft.com/office/powerpoint/2010/main" val="95449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Atonement of Jesus Christ</a:t>
            </a:r>
          </a:p>
        </p:txBody>
      </p:sp>
      <p:sp>
        <p:nvSpPr>
          <p:cNvPr id="3" name="Content Placeholder 2"/>
          <p:cNvSpPr>
            <a:spLocks noGrp="1"/>
          </p:cNvSpPr>
          <p:nvPr>
            <p:ph sz="quarter" idx="4"/>
          </p:nvPr>
        </p:nvSpPr>
        <p:spPr/>
        <p:txBody>
          <a:bodyPr/>
          <a:lstStyle/>
          <a:p>
            <a:pPr fontAlgn="base"/>
            <a:r>
              <a:rPr lang="en-US" i="0"/>
              <a:t>What are some of the blessings of the Atonement of Jesus Christ?</a:t>
            </a:r>
          </a:p>
          <a:p>
            <a:pPr fontAlgn="base"/>
            <a:r>
              <a:rPr lang="en-US" i="0"/>
              <a:t>What are some ways we can partake of the blessings of the Savior’s Atonement? </a:t>
            </a:r>
          </a:p>
          <a:p>
            <a:endParaRPr lang="en-US"/>
          </a:p>
        </p:txBody>
      </p:sp>
      <p:pic>
        <p:nvPicPr>
          <p:cNvPr id="5" name="Picture Placeholder 4"/>
          <p:cNvPicPr>
            <a:picLocks noGrp="1" noChangeAspect="1"/>
          </p:cNvPicPr>
          <p:nvPr>
            <p:ph type="pic" sz="quarter" idx="10"/>
          </p:nvPr>
        </p:nvPicPr>
        <p:blipFill>
          <a:blip r:embed="rId3"/>
          <a:srcRect t="819" b="819"/>
          <a:stretch>
            <a:fillRect/>
          </a:stretch>
        </p:blipFill>
        <p:spPr/>
      </p:pic>
    </p:spTree>
    <p:extLst>
      <p:ext uri="{BB962C8B-B14F-4D97-AF65-F5344CB8AC3E}">
        <p14:creationId xmlns:p14="http://schemas.microsoft.com/office/powerpoint/2010/main" val="3601271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Atonement of Jesus Christ</a:t>
            </a:r>
          </a:p>
        </p:txBody>
      </p:sp>
      <p:sp>
        <p:nvSpPr>
          <p:cNvPr id="2" name="Content Placeholder 1"/>
          <p:cNvSpPr>
            <a:spLocks noGrp="1"/>
          </p:cNvSpPr>
          <p:nvPr>
            <p:ph sz="quarter" idx="4"/>
          </p:nvPr>
        </p:nvSpPr>
        <p:spPr/>
        <p:txBody>
          <a:bodyPr/>
          <a:lstStyle/>
          <a:p>
            <a:pPr fontAlgn="base"/>
            <a:r>
              <a:rPr lang="en-US" i="0"/>
              <a:t>What are some of the blessings of the Atonement of Jesus Christ?</a:t>
            </a:r>
          </a:p>
          <a:p>
            <a:pPr fontAlgn="base"/>
            <a:r>
              <a:rPr lang="en-US" i="0"/>
              <a:t>What are some ways we can partake of the blessings of the Savior’s Atonement? </a:t>
            </a:r>
          </a:p>
          <a:p>
            <a:r>
              <a:rPr lang="en-US" i="0"/>
              <a:t>When have you partaken of the blessings of the Savior’s Atonement and been filled with joy and a desire to bring others to the Savior?</a:t>
            </a:r>
          </a:p>
        </p:txBody>
      </p:sp>
      <p:pic>
        <p:nvPicPr>
          <p:cNvPr id="5" name="Picture Placeholder 4"/>
          <p:cNvPicPr>
            <a:picLocks noGrp="1" noChangeAspect="1"/>
          </p:cNvPicPr>
          <p:nvPr>
            <p:ph type="pic" sz="quarter" idx="10"/>
          </p:nvPr>
        </p:nvPicPr>
        <p:blipFill>
          <a:blip r:embed="rId3"/>
          <a:srcRect t="819" b="819"/>
          <a:stretch>
            <a:fillRect/>
          </a:stretch>
        </p:blipFill>
        <p:spPr/>
      </p:pic>
    </p:spTree>
    <p:extLst>
      <p:ext uri="{BB962C8B-B14F-4D97-AF65-F5344CB8AC3E}">
        <p14:creationId xmlns:p14="http://schemas.microsoft.com/office/powerpoint/2010/main" val="417813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Lehi’s Vision</a:t>
            </a:r>
          </a:p>
        </p:txBody>
      </p:sp>
      <p:sp>
        <p:nvSpPr>
          <p:cNvPr id="2" name="Content Placeholder 1"/>
          <p:cNvSpPr>
            <a:spLocks noGrp="1"/>
          </p:cNvSpPr>
          <p:nvPr>
            <p:ph sz="quarter" idx="4"/>
          </p:nvPr>
        </p:nvSpPr>
        <p:spPr/>
        <p:txBody>
          <a:bodyPr/>
          <a:lstStyle/>
          <a:p>
            <a:r>
              <a:rPr lang="en-US" i="0" dirty="0"/>
              <a:t>In Lehi’s vision, the Lord used other symbols along with the tree and fruit to teach Lehi how to come unto Jesus Christ and partake of His Atonement. What other symbols do you see in this picture and what might those symbols represent?</a:t>
            </a:r>
          </a:p>
        </p:txBody>
      </p:sp>
      <p:pic>
        <p:nvPicPr>
          <p:cNvPr id="6" name="Picture Placeholder 5"/>
          <p:cNvPicPr>
            <a:picLocks noGrp="1" noChangeAspect="1"/>
          </p:cNvPicPr>
          <p:nvPr>
            <p:ph type="pic" sz="quarter" idx="10"/>
          </p:nvPr>
        </p:nvPicPr>
        <p:blipFill>
          <a:blip r:embed="rId3"/>
          <a:srcRect l="1613" r="1613"/>
          <a:stretch>
            <a:fillRect/>
          </a:stretch>
        </p:blipFill>
        <p:spPr>
          <a:prstGeom prst="rect">
            <a:avLst/>
          </a:prstGeom>
        </p:spPr>
      </p:pic>
    </p:spTree>
    <p:extLst>
      <p:ext uri="{BB962C8B-B14F-4D97-AF65-F5344CB8AC3E}">
        <p14:creationId xmlns:p14="http://schemas.microsoft.com/office/powerpoint/2010/main" val="124021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961406" y="1366838"/>
            <a:ext cx="3221188" cy="4894262"/>
          </a:xfrm>
          <a:prstGeom prst="rect">
            <a:avLst/>
          </a:prstGeom>
        </p:spPr>
      </p:pic>
      <p:sp>
        <p:nvSpPr>
          <p:cNvPr id="3" name="Title 2"/>
          <p:cNvSpPr>
            <a:spLocks noGrp="1"/>
          </p:cNvSpPr>
          <p:nvPr>
            <p:ph type="title"/>
          </p:nvPr>
        </p:nvSpPr>
        <p:spPr/>
        <p:txBody>
          <a:bodyPr/>
          <a:lstStyle/>
          <a:p>
            <a:r>
              <a:rPr lang="en-US"/>
              <a:t>Chart</a:t>
            </a:r>
          </a:p>
        </p:txBody>
      </p:sp>
    </p:spTree>
    <p:extLst>
      <p:ext uri="{BB962C8B-B14F-4D97-AF65-F5344CB8AC3E}">
        <p14:creationId xmlns:p14="http://schemas.microsoft.com/office/powerpoint/2010/main" val="3443345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President Boyd K. Packer </a:t>
            </a:r>
          </a:p>
        </p:txBody>
      </p:sp>
      <p:sp>
        <p:nvSpPr>
          <p:cNvPr id="3" name="Content Placeholder 2"/>
          <p:cNvSpPr>
            <a:spLocks noGrp="1"/>
          </p:cNvSpPr>
          <p:nvPr>
            <p:ph sz="quarter" idx="4"/>
          </p:nvPr>
        </p:nvSpPr>
        <p:spPr/>
        <p:txBody>
          <a:bodyPr/>
          <a:lstStyle/>
          <a:p>
            <a:pPr marL="0" indent="0">
              <a:buNone/>
            </a:pPr>
            <a:r>
              <a:rPr lang="en-US" dirty="0"/>
              <a:t>“You may think that Lehi’s dream or vision has no special meaning for you, but it does. You are in it; all of us are in it” (Boyd K. Packer, “Finding Ourselves in Lehi’s Dream,” </a:t>
            </a:r>
            <a:r>
              <a:rPr lang="en-US" i="0" dirty="0"/>
              <a:t>Ensign</a:t>
            </a:r>
            <a:r>
              <a:rPr lang="en-US" dirty="0"/>
              <a:t> or </a:t>
            </a:r>
            <a:r>
              <a:rPr lang="en-US" i="0" dirty="0"/>
              <a:t>Liahona</a:t>
            </a:r>
            <a:r>
              <a:rPr lang="en-US" dirty="0"/>
              <a:t>, Aug. 2010, 22).</a:t>
            </a:r>
          </a:p>
        </p:txBody>
      </p:sp>
      <p:pic>
        <p:nvPicPr>
          <p:cNvPr id="5" name="Picture Placeholder 4"/>
          <p:cNvPicPr>
            <a:picLocks noGrp="1" noChangeAspect="1"/>
          </p:cNvPicPr>
          <p:nvPr>
            <p:ph type="pic" sz="quarter" idx="10"/>
          </p:nvPr>
        </p:nvPicPr>
        <p:blipFill>
          <a:blip r:embed="rId3"/>
          <a:srcRect t="4" b="4"/>
          <a:stretch>
            <a:fillRect/>
          </a:stretch>
        </p:blipFill>
        <p:spPr/>
      </p:pic>
    </p:spTree>
    <p:extLst>
      <p:ext uri="{BB962C8B-B14F-4D97-AF65-F5344CB8AC3E}">
        <p14:creationId xmlns:p14="http://schemas.microsoft.com/office/powerpoint/2010/main" val="405963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8:21–23. What did the people do? Why did they do it?</a:t>
            </a:r>
          </a:p>
        </p:txBody>
      </p:sp>
      <p:sp>
        <p:nvSpPr>
          <p:cNvPr id="3" name="Title 2"/>
          <p:cNvSpPr>
            <a:spLocks noGrp="1"/>
          </p:cNvSpPr>
          <p:nvPr>
            <p:ph type="title"/>
          </p:nvPr>
        </p:nvSpPr>
        <p:spPr/>
        <p:txBody>
          <a:bodyPr/>
          <a:lstStyle/>
          <a:p>
            <a:r>
              <a:rPr lang="en-US" dirty="0"/>
              <a:t>The First Group of People</a:t>
            </a:r>
          </a:p>
        </p:txBody>
      </p:sp>
    </p:spTree>
    <p:extLst>
      <p:ext uri="{BB962C8B-B14F-4D97-AF65-F5344CB8AC3E}">
        <p14:creationId xmlns:p14="http://schemas.microsoft.com/office/powerpoint/2010/main" val="168060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Devotional</a:t>
            </a:r>
          </a:p>
        </p:txBody>
      </p:sp>
      <p:sp>
        <p:nvSpPr>
          <p:cNvPr id="3" name="Content Placeholder 2"/>
          <p:cNvSpPr>
            <a:spLocks noGrp="1"/>
          </p:cNvSpPr>
          <p:nvPr>
            <p:ph sz="quarter" idx="4"/>
          </p:nvPr>
        </p:nvSpPr>
        <p:spPr/>
        <p:txBody>
          <a:bodyPr/>
          <a:lstStyle/>
          <a:p>
            <a:pPr marL="0" indent="0">
              <a:buNone/>
            </a:pPr>
            <a:r>
              <a:rPr lang="en-US"/>
              <a:t>Hymn:</a:t>
            </a:r>
          </a:p>
          <a:p>
            <a:pPr marL="0" indent="0">
              <a:buNone/>
            </a:pPr>
            <a:r>
              <a:rPr lang="en-US"/>
              <a:t>Prayer:</a:t>
            </a:r>
          </a:p>
          <a:p>
            <a:pPr marL="0" indent="0">
              <a:buNone/>
            </a:pPr>
            <a:r>
              <a:rPr lang="en-US"/>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8:21–23. What did the people do? Why did they do it?</a:t>
            </a:r>
          </a:p>
          <a:p>
            <a:r>
              <a:rPr lang="en-US" dirty="0"/>
              <a:t>What do their actions represent?</a:t>
            </a:r>
          </a:p>
        </p:txBody>
      </p:sp>
      <p:sp>
        <p:nvSpPr>
          <p:cNvPr id="3" name="Title 2"/>
          <p:cNvSpPr>
            <a:spLocks noGrp="1"/>
          </p:cNvSpPr>
          <p:nvPr>
            <p:ph type="title"/>
          </p:nvPr>
        </p:nvSpPr>
        <p:spPr/>
        <p:txBody>
          <a:bodyPr/>
          <a:lstStyle/>
          <a:p>
            <a:r>
              <a:rPr lang="en-US" dirty="0"/>
              <a:t>The First Group of People</a:t>
            </a:r>
          </a:p>
        </p:txBody>
      </p:sp>
    </p:spTree>
    <p:extLst>
      <p:ext uri="{BB962C8B-B14F-4D97-AF65-F5344CB8AC3E}">
        <p14:creationId xmlns:p14="http://schemas.microsoft.com/office/powerpoint/2010/main" val="8389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8:21–23. What did the people do? Why did they do it?</a:t>
            </a:r>
          </a:p>
          <a:p>
            <a:r>
              <a:rPr lang="en-US" dirty="0"/>
              <a:t>What do their actions represent?</a:t>
            </a:r>
          </a:p>
          <a:p>
            <a:r>
              <a:rPr lang="en-US" dirty="0"/>
              <a:t>What principle can we learn from their actions?</a:t>
            </a:r>
          </a:p>
        </p:txBody>
      </p:sp>
      <p:sp>
        <p:nvSpPr>
          <p:cNvPr id="3" name="Title 2"/>
          <p:cNvSpPr>
            <a:spLocks noGrp="1"/>
          </p:cNvSpPr>
          <p:nvPr>
            <p:ph type="title"/>
          </p:nvPr>
        </p:nvSpPr>
        <p:spPr/>
        <p:txBody>
          <a:bodyPr/>
          <a:lstStyle/>
          <a:p>
            <a:r>
              <a:rPr lang="en-US" dirty="0"/>
              <a:t>The First Group of People</a:t>
            </a:r>
          </a:p>
        </p:txBody>
      </p:sp>
    </p:spTree>
    <p:extLst>
      <p:ext uri="{BB962C8B-B14F-4D97-AF65-F5344CB8AC3E}">
        <p14:creationId xmlns:p14="http://schemas.microsoft.com/office/powerpoint/2010/main" val="144382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8:21–23. What did the people do? Why did they do it?</a:t>
            </a:r>
          </a:p>
          <a:p>
            <a:r>
              <a:rPr lang="en-US" dirty="0"/>
              <a:t>What do their actions represent?</a:t>
            </a:r>
          </a:p>
          <a:p>
            <a:r>
              <a:rPr lang="en-US" dirty="0"/>
              <a:t>What principle can we learn from their actions?</a:t>
            </a:r>
          </a:p>
          <a:p>
            <a:r>
              <a:rPr lang="en-US" b="1"/>
              <a:t>If we yield to the temptations of the devil, we will be led away from the path of righteousness and from the blessings of the Savior’s Atonement.</a:t>
            </a:r>
            <a:endParaRPr lang="en-US" dirty="0"/>
          </a:p>
        </p:txBody>
      </p:sp>
      <p:sp>
        <p:nvSpPr>
          <p:cNvPr id="3" name="Title 2"/>
          <p:cNvSpPr>
            <a:spLocks noGrp="1"/>
          </p:cNvSpPr>
          <p:nvPr>
            <p:ph type="title"/>
          </p:nvPr>
        </p:nvSpPr>
        <p:spPr/>
        <p:txBody>
          <a:bodyPr/>
          <a:lstStyle/>
          <a:p>
            <a:r>
              <a:rPr lang="en-US" dirty="0"/>
              <a:t>The First Group of People</a:t>
            </a:r>
          </a:p>
        </p:txBody>
      </p:sp>
    </p:spTree>
    <p:extLst>
      <p:ext uri="{BB962C8B-B14F-4D97-AF65-F5344CB8AC3E}">
        <p14:creationId xmlns:p14="http://schemas.microsoft.com/office/powerpoint/2010/main" val="833127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8:24–28. What did the people do? Why did they do it?</a:t>
            </a:r>
          </a:p>
        </p:txBody>
      </p:sp>
      <p:sp>
        <p:nvSpPr>
          <p:cNvPr id="3" name="Title 2"/>
          <p:cNvSpPr>
            <a:spLocks noGrp="1"/>
          </p:cNvSpPr>
          <p:nvPr>
            <p:ph type="title"/>
          </p:nvPr>
        </p:nvSpPr>
        <p:spPr/>
        <p:txBody>
          <a:bodyPr/>
          <a:lstStyle/>
          <a:p>
            <a:r>
              <a:rPr lang="en-US" dirty="0"/>
              <a:t>The Second Group of People</a:t>
            </a:r>
          </a:p>
        </p:txBody>
      </p:sp>
    </p:spTree>
    <p:extLst>
      <p:ext uri="{BB962C8B-B14F-4D97-AF65-F5344CB8AC3E}">
        <p14:creationId xmlns:p14="http://schemas.microsoft.com/office/powerpoint/2010/main" val="1063512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8:24–28. What did the people do? Why did they do it?</a:t>
            </a:r>
          </a:p>
          <a:p>
            <a:r>
              <a:rPr lang="en-US" dirty="0"/>
              <a:t>What do their actions represent?</a:t>
            </a:r>
          </a:p>
        </p:txBody>
      </p:sp>
      <p:sp>
        <p:nvSpPr>
          <p:cNvPr id="3" name="Title 2"/>
          <p:cNvSpPr>
            <a:spLocks noGrp="1"/>
          </p:cNvSpPr>
          <p:nvPr>
            <p:ph type="title"/>
          </p:nvPr>
        </p:nvSpPr>
        <p:spPr/>
        <p:txBody>
          <a:bodyPr/>
          <a:lstStyle/>
          <a:p>
            <a:r>
              <a:rPr lang="en-US" dirty="0"/>
              <a:t>The Second Group of People</a:t>
            </a:r>
          </a:p>
        </p:txBody>
      </p:sp>
    </p:spTree>
    <p:extLst>
      <p:ext uri="{BB962C8B-B14F-4D97-AF65-F5344CB8AC3E}">
        <p14:creationId xmlns:p14="http://schemas.microsoft.com/office/powerpoint/2010/main" val="2048852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8:24–28. What did the people do? Why did they do it?</a:t>
            </a:r>
          </a:p>
          <a:p>
            <a:r>
              <a:rPr lang="en-US" dirty="0"/>
              <a:t>What do their actions represent?</a:t>
            </a:r>
          </a:p>
          <a:p>
            <a:r>
              <a:rPr lang="en-US" dirty="0"/>
              <a:t>What principle can we learn from their actions?</a:t>
            </a:r>
          </a:p>
        </p:txBody>
      </p:sp>
      <p:sp>
        <p:nvSpPr>
          <p:cNvPr id="3" name="Title 2"/>
          <p:cNvSpPr>
            <a:spLocks noGrp="1"/>
          </p:cNvSpPr>
          <p:nvPr>
            <p:ph type="title"/>
          </p:nvPr>
        </p:nvSpPr>
        <p:spPr/>
        <p:txBody>
          <a:bodyPr/>
          <a:lstStyle/>
          <a:p>
            <a:r>
              <a:rPr lang="en-US" dirty="0"/>
              <a:t>The Second Group of People</a:t>
            </a:r>
          </a:p>
        </p:txBody>
      </p:sp>
    </p:spTree>
    <p:extLst>
      <p:ext uri="{BB962C8B-B14F-4D97-AF65-F5344CB8AC3E}">
        <p14:creationId xmlns:p14="http://schemas.microsoft.com/office/powerpoint/2010/main" val="1621191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8:24–28. What did the people do? Why did they do it?</a:t>
            </a:r>
          </a:p>
          <a:p>
            <a:r>
              <a:rPr lang="en-US" dirty="0"/>
              <a:t>What do their actions represent?</a:t>
            </a:r>
          </a:p>
          <a:p>
            <a:r>
              <a:rPr lang="en-US" dirty="0"/>
              <a:t>What principle can we learn from their actions?</a:t>
            </a:r>
          </a:p>
          <a:p>
            <a:r>
              <a:rPr lang="en-US" b="1"/>
              <a:t>If we are ashamed of Jesus Christ and His gospel, we can fall away into forbidden paths and become lost.</a:t>
            </a:r>
            <a:endParaRPr lang="en-US" dirty="0"/>
          </a:p>
        </p:txBody>
      </p:sp>
      <p:sp>
        <p:nvSpPr>
          <p:cNvPr id="3" name="Title 2"/>
          <p:cNvSpPr>
            <a:spLocks noGrp="1"/>
          </p:cNvSpPr>
          <p:nvPr>
            <p:ph type="title"/>
          </p:nvPr>
        </p:nvSpPr>
        <p:spPr/>
        <p:txBody>
          <a:bodyPr/>
          <a:lstStyle/>
          <a:p>
            <a:r>
              <a:rPr lang="en-US" dirty="0"/>
              <a:t>The Second Group of People</a:t>
            </a:r>
          </a:p>
        </p:txBody>
      </p:sp>
    </p:spTree>
    <p:extLst>
      <p:ext uri="{BB962C8B-B14F-4D97-AF65-F5344CB8AC3E}">
        <p14:creationId xmlns:p14="http://schemas.microsoft.com/office/powerpoint/2010/main" val="25799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8:30. What did the people do? Why did they do it?</a:t>
            </a:r>
          </a:p>
        </p:txBody>
      </p:sp>
      <p:sp>
        <p:nvSpPr>
          <p:cNvPr id="3" name="Title 2"/>
          <p:cNvSpPr>
            <a:spLocks noGrp="1"/>
          </p:cNvSpPr>
          <p:nvPr>
            <p:ph type="title"/>
          </p:nvPr>
        </p:nvSpPr>
        <p:spPr/>
        <p:txBody>
          <a:bodyPr/>
          <a:lstStyle/>
          <a:p>
            <a:r>
              <a:rPr lang="en-US" dirty="0"/>
              <a:t>The Third Group of People</a:t>
            </a:r>
          </a:p>
        </p:txBody>
      </p:sp>
    </p:spTree>
    <p:extLst>
      <p:ext uri="{BB962C8B-B14F-4D97-AF65-F5344CB8AC3E}">
        <p14:creationId xmlns:p14="http://schemas.microsoft.com/office/powerpoint/2010/main" val="496315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8:30. What did the people do? Why did they do it?</a:t>
            </a:r>
          </a:p>
          <a:p>
            <a:r>
              <a:rPr lang="en-US" dirty="0"/>
              <a:t>What do their actions represent?</a:t>
            </a:r>
          </a:p>
        </p:txBody>
      </p:sp>
      <p:sp>
        <p:nvSpPr>
          <p:cNvPr id="3" name="Title 2"/>
          <p:cNvSpPr>
            <a:spLocks noGrp="1"/>
          </p:cNvSpPr>
          <p:nvPr>
            <p:ph type="title"/>
          </p:nvPr>
        </p:nvSpPr>
        <p:spPr/>
        <p:txBody>
          <a:bodyPr/>
          <a:lstStyle/>
          <a:p>
            <a:r>
              <a:rPr lang="en-US" dirty="0"/>
              <a:t>The Third Group of People</a:t>
            </a:r>
          </a:p>
        </p:txBody>
      </p:sp>
    </p:spTree>
    <p:extLst>
      <p:ext uri="{BB962C8B-B14F-4D97-AF65-F5344CB8AC3E}">
        <p14:creationId xmlns:p14="http://schemas.microsoft.com/office/powerpoint/2010/main" val="1295373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8:30. What did the people do? Why did they do it?</a:t>
            </a:r>
          </a:p>
          <a:p>
            <a:r>
              <a:rPr lang="en-US" dirty="0"/>
              <a:t>What do their actions represent?</a:t>
            </a:r>
          </a:p>
          <a:p>
            <a:r>
              <a:rPr lang="en-US" dirty="0"/>
              <a:t>What principle can we learn from their actions?</a:t>
            </a:r>
          </a:p>
        </p:txBody>
      </p:sp>
      <p:sp>
        <p:nvSpPr>
          <p:cNvPr id="3" name="Title 2"/>
          <p:cNvSpPr>
            <a:spLocks noGrp="1"/>
          </p:cNvSpPr>
          <p:nvPr>
            <p:ph type="title"/>
          </p:nvPr>
        </p:nvSpPr>
        <p:spPr/>
        <p:txBody>
          <a:bodyPr/>
          <a:lstStyle/>
          <a:p>
            <a:r>
              <a:rPr lang="en-US" dirty="0"/>
              <a:t>The Third Group of People</a:t>
            </a:r>
          </a:p>
        </p:txBody>
      </p:sp>
    </p:spTree>
    <p:extLst>
      <p:ext uri="{BB962C8B-B14F-4D97-AF65-F5344CB8AC3E}">
        <p14:creationId xmlns:p14="http://schemas.microsoft.com/office/powerpoint/2010/main" val="156263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some reasons why people turn away from the gospel of Jesus Christ even if they know it is true and have received great blessings from it?</a:t>
            </a:r>
          </a:p>
          <a:p>
            <a:endParaRPr lang="en-US" dirty="0"/>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4288531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8:30. What did the people do? Why did they do it?</a:t>
            </a:r>
          </a:p>
          <a:p>
            <a:r>
              <a:rPr lang="en-US" dirty="0"/>
              <a:t>What do their actions represent?</a:t>
            </a:r>
          </a:p>
          <a:p>
            <a:r>
              <a:rPr lang="en-US" dirty="0"/>
              <a:t>What principle can we learn from their actions?</a:t>
            </a:r>
          </a:p>
          <a:p>
            <a:r>
              <a:rPr lang="en-US" b="1"/>
              <a:t>If we continually hold fast to the word of God, we can overcome temptation and partake of the blessings of the Atonement of Jesus Christ.</a:t>
            </a:r>
            <a:endParaRPr lang="en-US" dirty="0"/>
          </a:p>
        </p:txBody>
      </p:sp>
      <p:sp>
        <p:nvSpPr>
          <p:cNvPr id="3" name="Title 2"/>
          <p:cNvSpPr>
            <a:spLocks noGrp="1"/>
          </p:cNvSpPr>
          <p:nvPr>
            <p:ph type="title"/>
          </p:nvPr>
        </p:nvSpPr>
        <p:spPr/>
        <p:txBody>
          <a:bodyPr/>
          <a:lstStyle/>
          <a:p>
            <a:r>
              <a:rPr lang="en-US" dirty="0"/>
              <a:t>The Third Group of People</a:t>
            </a:r>
          </a:p>
        </p:txBody>
      </p:sp>
    </p:spTree>
    <p:extLst>
      <p:ext uri="{BB962C8B-B14F-4D97-AF65-F5344CB8AC3E}">
        <p14:creationId xmlns:p14="http://schemas.microsoft.com/office/powerpoint/2010/main" val="1562561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8:31–34. What did the people do? Why did they do it?</a:t>
            </a:r>
          </a:p>
        </p:txBody>
      </p:sp>
      <p:sp>
        <p:nvSpPr>
          <p:cNvPr id="3" name="Title 2"/>
          <p:cNvSpPr>
            <a:spLocks noGrp="1"/>
          </p:cNvSpPr>
          <p:nvPr>
            <p:ph type="title"/>
          </p:nvPr>
        </p:nvSpPr>
        <p:spPr/>
        <p:txBody>
          <a:bodyPr/>
          <a:lstStyle/>
          <a:p>
            <a:r>
              <a:rPr lang="en-US" dirty="0"/>
              <a:t>The Fourth Group of People</a:t>
            </a:r>
          </a:p>
        </p:txBody>
      </p:sp>
    </p:spTree>
    <p:extLst>
      <p:ext uri="{BB962C8B-B14F-4D97-AF65-F5344CB8AC3E}">
        <p14:creationId xmlns:p14="http://schemas.microsoft.com/office/powerpoint/2010/main" val="335713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8:31–34. What did the people do? Why did they do it?</a:t>
            </a:r>
          </a:p>
          <a:p>
            <a:r>
              <a:rPr lang="en-US" dirty="0"/>
              <a:t>What do their actions represent?</a:t>
            </a:r>
          </a:p>
        </p:txBody>
      </p:sp>
      <p:sp>
        <p:nvSpPr>
          <p:cNvPr id="3" name="Title 2"/>
          <p:cNvSpPr>
            <a:spLocks noGrp="1"/>
          </p:cNvSpPr>
          <p:nvPr>
            <p:ph type="title"/>
          </p:nvPr>
        </p:nvSpPr>
        <p:spPr/>
        <p:txBody>
          <a:bodyPr/>
          <a:lstStyle/>
          <a:p>
            <a:r>
              <a:rPr lang="en-US" dirty="0"/>
              <a:t>The Fourth Group of People</a:t>
            </a:r>
          </a:p>
        </p:txBody>
      </p:sp>
    </p:spTree>
    <p:extLst>
      <p:ext uri="{BB962C8B-B14F-4D97-AF65-F5344CB8AC3E}">
        <p14:creationId xmlns:p14="http://schemas.microsoft.com/office/powerpoint/2010/main" val="1987653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8:31–34. What did the people do? Why did they do it?</a:t>
            </a:r>
          </a:p>
          <a:p>
            <a:r>
              <a:rPr lang="en-US" dirty="0"/>
              <a:t>What do their actions represent?</a:t>
            </a:r>
          </a:p>
          <a:p>
            <a:r>
              <a:rPr lang="en-US" dirty="0"/>
              <a:t>What principle can we learn from their actions?</a:t>
            </a:r>
          </a:p>
        </p:txBody>
      </p:sp>
      <p:sp>
        <p:nvSpPr>
          <p:cNvPr id="3" name="Title 2"/>
          <p:cNvSpPr>
            <a:spLocks noGrp="1"/>
          </p:cNvSpPr>
          <p:nvPr>
            <p:ph type="title"/>
          </p:nvPr>
        </p:nvSpPr>
        <p:spPr/>
        <p:txBody>
          <a:bodyPr/>
          <a:lstStyle/>
          <a:p>
            <a:r>
              <a:rPr lang="en-US" dirty="0"/>
              <a:t>The Fourth Group of People</a:t>
            </a:r>
          </a:p>
        </p:txBody>
      </p:sp>
    </p:spTree>
    <p:extLst>
      <p:ext uri="{BB962C8B-B14F-4D97-AF65-F5344CB8AC3E}">
        <p14:creationId xmlns:p14="http://schemas.microsoft.com/office/powerpoint/2010/main" val="628311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8:31–34. What did the people do? Why did they do it?</a:t>
            </a:r>
          </a:p>
          <a:p>
            <a:r>
              <a:rPr lang="en-US" dirty="0"/>
              <a:t>What do their actions represent?</a:t>
            </a:r>
          </a:p>
          <a:p>
            <a:r>
              <a:rPr lang="en-US" dirty="0"/>
              <a:t>What principle can we learn from their actions?</a:t>
            </a:r>
          </a:p>
          <a:p>
            <a:r>
              <a:rPr lang="en-US" b="1"/>
              <a:t>We can remain faithful by choosing not to heed those who mock us as we partake of the blessings of the gospel.</a:t>
            </a:r>
            <a:endParaRPr lang="en-US" dirty="0"/>
          </a:p>
        </p:txBody>
      </p:sp>
      <p:sp>
        <p:nvSpPr>
          <p:cNvPr id="3" name="Title 2"/>
          <p:cNvSpPr>
            <a:spLocks noGrp="1"/>
          </p:cNvSpPr>
          <p:nvPr>
            <p:ph type="title"/>
          </p:nvPr>
        </p:nvSpPr>
        <p:spPr/>
        <p:txBody>
          <a:bodyPr/>
          <a:lstStyle/>
          <a:p>
            <a:r>
              <a:rPr lang="en-US" dirty="0"/>
              <a:t>The Fourth Group of People</a:t>
            </a:r>
          </a:p>
        </p:txBody>
      </p:sp>
    </p:spTree>
    <p:extLst>
      <p:ext uri="{BB962C8B-B14F-4D97-AF65-F5344CB8AC3E}">
        <p14:creationId xmlns:p14="http://schemas.microsoft.com/office/powerpoint/2010/main" val="685230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 causes some people today to be ashamed of Jesus Christ and of living His gospel?</a:t>
            </a:r>
          </a:p>
          <a:p>
            <a:endParaRPr lang="en-US"/>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2145772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 causes some people today to be ashamed of Jesus Christ and of living His gospel?</a:t>
            </a:r>
          </a:p>
          <a:p>
            <a:r>
              <a:rPr lang="en-US"/>
              <a:t>Think of someone you know who has remained faithful to the gospel by choosing not to heed the mocking of the world. What have you learned from that person’s example?</a:t>
            </a:r>
          </a:p>
          <a:p>
            <a:endParaRPr lang="en-US"/>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3512442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What causes some people today to be ashamed of Jesus Christ and of living His gospel?</a:t>
            </a:r>
          </a:p>
          <a:p>
            <a:r>
              <a:rPr lang="en-US"/>
              <a:t>Think of someone you know who has remained faithful to the gospel by choosing not to heed the mocking of the world. What have you learned from that person’s example?</a:t>
            </a:r>
          </a:p>
          <a:p>
            <a:r>
              <a:rPr lang="en-US"/>
              <a:t>How can we continually hold fast to the word of God? How does this help us to overcome temptation?</a:t>
            </a:r>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189969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Tree</a:t>
            </a:r>
          </a:p>
        </p:txBody>
      </p:sp>
      <p:sp>
        <p:nvSpPr>
          <p:cNvPr id="2" name="Content Placeholder 1"/>
          <p:cNvSpPr>
            <a:spLocks noGrp="1"/>
          </p:cNvSpPr>
          <p:nvPr>
            <p:ph sz="quarter" idx="4"/>
          </p:nvPr>
        </p:nvSpPr>
        <p:spPr/>
        <p:txBody>
          <a:bodyPr/>
          <a:lstStyle/>
          <a:p>
            <a:pPr fontAlgn="base"/>
            <a:r>
              <a:rPr lang="en-US" i="0" dirty="0"/>
              <a:t>Why would you like to arrive and remain at the tree Lehi saw in his vision?</a:t>
            </a:r>
          </a:p>
        </p:txBody>
      </p:sp>
      <p:pic>
        <p:nvPicPr>
          <p:cNvPr id="5" name="Picture Placeholder 4"/>
          <p:cNvPicPr>
            <a:picLocks noGrp="1" noChangeAspect="1"/>
          </p:cNvPicPr>
          <p:nvPr>
            <p:ph type="pic" sz="quarter" idx="10"/>
          </p:nvPr>
        </p:nvPicPr>
        <p:blipFill>
          <a:blip r:embed="rId2"/>
          <a:srcRect l="22088" r="22088"/>
          <a:stretch>
            <a:fillRect/>
          </a:stretch>
        </p:blipFill>
        <p:spPr/>
      </p:pic>
    </p:spTree>
    <p:extLst>
      <p:ext uri="{BB962C8B-B14F-4D97-AF65-F5344CB8AC3E}">
        <p14:creationId xmlns:p14="http://schemas.microsoft.com/office/powerpoint/2010/main" val="2757989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Tree</a:t>
            </a:r>
          </a:p>
        </p:txBody>
      </p:sp>
      <p:sp>
        <p:nvSpPr>
          <p:cNvPr id="2" name="Content Placeholder 1"/>
          <p:cNvSpPr>
            <a:spLocks noGrp="1"/>
          </p:cNvSpPr>
          <p:nvPr>
            <p:ph sz="quarter" idx="4"/>
          </p:nvPr>
        </p:nvSpPr>
        <p:spPr/>
        <p:txBody>
          <a:bodyPr/>
          <a:lstStyle/>
          <a:p>
            <a:pPr fontAlgn="base"/>
            <a:r>
              <a:rPr lang="en-US" i="0" dirty="0"/>
              <a:t>Why would you like to arrive and remain at the tree Lehi saw in his vision?</a:t>
            </a:r>
          </a:p>
          <a:p>
            <a:pPr fontAlgn="base"/>
            <a:r>
              <a:rPr lang="en-US" i="0" dirty="0"/>
              <a:t>What will you do in order to arrive or remain there?</a:t>
            </a:r>
          </a:p>
          <a:p>
            <a:endParaRPr lang="en-US" dirty="0"/>
          </a:p>
        </p:txBody>
      </p:sp>
      <p:pic>
        <p:nvPicPr>
          <p:cNvPr id="5" name="Picture Placeholder 4"/>
          <p:cNvPicPr>
            <a:picLocks noGrp="1" noChangeAspect="1"/>
          </p:cNvPicPr>
          <p:nvPr>
            <p:ph type="pic" sz="quarter" idx="10"/>
          </p:nvPr>
        </p:nvPicPr>
        <p:blipFill>
          <a:blip r:embed="rId2"/>
          <a:srcRect l="22088" r="22088"/>
          <a:stretch>
            <a:fillRect/>
          </a:stretch>
        </p:blipFill>
        <p:spPr/>
      </p:pic>
    </p:spTree>
    <p:extLst>
      <p:ext uri="{BB962C8B-B14F-4D97-AF65-F5344CB8AC3E}">
        <p14:creationId xmlns:p14="http://schemas.microsoft.com/office/powerpoint/2010/main" val="16769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some reasons why people turn away from the gospel of Jesus Christ even if they know it is true and have received great blessings from it?</a:t>
            </a:r>
          </a:p>
          <a:p>
            <a:pPr fontAlgn="base"/>
            <a:r>
              <a:rPr lang="en-US" dirty="0"/>
              <a:t>How can I remain faithful to the Lord and His gospel when I am surrounded by temptations and individuals who try to persuade me to make poor choices?</a:t>
            </a:r>
          </a:p>
        </p:txBody>
      </p:sp>
      <p:sp>
        <p:nvSpPr>
          <p:cNvPr id="3" name="Title 2"/>
          <p:cNvSpPr>
            <a:spLocks noGrp="1"/>
          </p:cNvSpPr>
          <p:nvPr>
            <p:ph type="title"/>
          </p:nvPr>
        </p:nvSpPr>
        <p:spPr/>
        <p:txBody>
          <a:bodyPr/>
          <a:lstStyle/>
          <a:p>
            <a:r>
              <a:rPr lang="en-US" dirty="0"/>
              <a:t>The Gospel of Jesus Christ</a:t>
            </a:r>
          </a:p>
        </p:txBody>
      </p:sp>
    </p:spTree>
    <p:extLst>
      <p:ext uri="{BB962C8B-B14F-4D97-AF65-F5344CB8AC3E}">
        <p14:creationId xmlns:p14="http://schemas.microsoft.com/office/powerpoint/2010/main" val="3156618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801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Lehi’s Vision</a:t>
            </a:r>
          </a:p>
        </p:txBody>
      </p:sp>
      <p:sp>
        <p:nvSpPr>
          <p:cNvPr id="2" name="Content Placeholder 1"/>
          <p:cNvSpPr>
            <a:spLocks noGrp="1"/>
          </p:cNvSpPr>
          <p:nvPr>
            <p:ph sz="quarter" idx="4"/>
          </p:nvPr>
        </p:nvSpPr>
        <p:spPr/>
        <p:txBody>
          <a:bodyPr/>
          <a:lstStyle/>
          <a:p>
            <a:r>
              <a:rPr lang="en-US" i="0" dirty="0"/>
              <a:t>Read 1 Nephi 8:5–12. What objects were the focus of Lehi’s vision?</a:t>
            </a:r>
          </a:p>
        </p:txBody>
      </p:sp>
      <p:pic>
        <p:nvPicPr>
          <p:cNvPr id="5" name="Picture Placeholder 4"/>
          <p:cNvPicPr>
            <a:picLocks noGrp="1" noChangeAspect="1"/>
          </p:cNvPicPr>
          <p:nvPr>
            <p:ph type="pic" sz="quarter" idx="10"/>
          </p:nvPr>
        </p:nvPicPr>
        <p:blipFill>
          <a:blip r:embed="rId3"/>
          <a:srcRect t="56" b="56"/>
          <a:stretch>
            <a:fillRect/>
          </a:stretch>
        </p:blipFill>
        <p:spPr/>
      </p:pic>
    </p:spTree>
    <p:extLst>
      <p:ext uri="{BB962C8B-B14F-4D97-AF65-F5344CB8AC3E}">
        <p14:creationId xmlns:p14="http://schemas.microsoft.com/office/powerpoint/2010/main" val="210310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Fruit of the Tree</a:t>
            </a:r>
          </a:p>
        </p:txBody>
      </p:sp>
      <p:sp>
        <p:nvSpPr>
          <p:cNvPr id="3" name="Content Placeholder 2"/>
          <p:cNvSpPr>
            <a:spLocks noGrp="1"/>
          </p:cNvSpPr>
          <p:nvPr>
            <p:ph sz="quarter" idx="4"/>
          </p:nvPr>
        </p:nvSpPr>
        <p:spPr/>
        <p:txBody>
          <a:bodyPr/>
          <a:lstStyle/>
          <a:p>
            <a:r>
              <a:rPr lang="en-US" i="0" dirty="0"/>
              <a:t>According to 1 Nephi 8:10–12, what words and phrases did Lehi use to describe the fruit? </a:t>
            </a:r>
          </a:p>
          <a:p>
            <a:endParaRPr lang="en-US" dirty="0"/>
          </a:p>
        </p:txBody>
      </p:sp>
      <p:pic>
        <p:nvPicPr>
          <p:cNvPr id="5" name="Picture Placeholder 4"/>
          <p:cNvPicPr>
            <a:picLocks noGrp="1" noChangeAspect="1"/>
          </p:cNvPicPr>
          <p:nvPr>
            <p:ph type="pic" sz="quarter" idx="10"/>
          </p:nvPr>
        </p:nvPicPr>
        <p:blipFill>
          <a:blip r:embed="rId3"/>
          <a:srcRect l="22088" r="22088"/>
          <a:stretch>
            <a:fillRect/>
          </a:stretch>
        </p:blipFill>
        <p:spPr/>
      </p:pic>
    </p:spTree>
    <p:extLst>
      <p:ext uri="{BB962C8B-B14F-4D97-AF65-F5344CB8AC3E}">
        <p14:creationId xmlns:p14="http://schemas.microsoft.com/office/powerpoint/2010/main" val="3397488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Fruit of the Tree</a:t>
            </a:r>
          </a:p>
        </p:txBody>
      </p:sp>
      <p:sp>
        <p:nvSpPr>
          <p:cNvPr id="2" name="Content Placeholder 1"/>
          <p:cNvSpPr>
            <a:spLocks noGrp="1"/>
          </p:cNvSpPr>
          <p:nvPr>
            <p:ph sz="quarter" idx="4"/>
          </p:nvPr>
        </p:nvSpPr>
        <p:spPr/>
        <p:txBody>
          <a:bodyPr/>
          <a:lstStyle/>
          <a:p>
            <a:r>
              <a:rPr lang="en-US" i="0" dirty="0"/>
              <a:t>According to 1 Nephi 8:10–12, what words and phrases did Lehi use to describe the fruit? </a:t>
            </a:r>
          </a:p>
          <a:p>
            <a:r>
              <a:rPr lang="en-US" i="0" dirty="0"/>
              <a:t>If you were offered some of the fruit that Lehi tasted, would you partake of it? Why?</a:t>
            </a:r>
          </a:p>
        </p:txBody>
      </p:sp>
      <p:pic>
        <p:nvPicPr>
          <p:cNvPr id="5" name="Picture Placeholder 4"/>
          <p:cNvPicPr>
            <a:picLocks noGrp="1" noChangeAspect="1"/>
          </p:cNvPicPr>
          <p:nvPr>
            <p:ph type="pic" sz="quarter" idx="10"/>
          </p:nvPr>
        </p:nvPicPr>
        <p:blipFill>
          <a:blip r:embed="rId3"/>
          <a:srcRect l="22088" r="22088"/>
          <a:stretch>
            <a:fillRect/>
          </a:stretch>
        </p:blipFill>
        <p:spPr/>
      </p:pic>
    </p:spTree>
    <p:extLst>
      <p:ext uri="{BB962C8B-B14F-4D97-AF65-F5344CB8AC3E}">
        <p14:creationId xmlns:p14="http://schemas.microsoft.com/office/powerpoint/2010/main" val="136699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Tree</a:t>
            </a:r>
          </a:p>
        </p:txBody>
      </p:sp>
      <p:sp>
        <p:nvSpPr>
          <p:cNvPr id="3" name="Content Placeholder 2"/>
          <p:cNvSpPr>
            <a:spLocks noGrp="1"/>
          </p:cNvSpPr>
          <p:nvPr>
            <p:ph sz="quarter" idx="4"/>
          </p:nvPr>
        </p:nvSpPr>
        <p:spPr/>
        <p:txBody>
          <a:bodyPr/>
          <a:lstStyle/>
          <a:p>
            <a:r>
              <a:rPr lang="en-US" i="0" dirty="0"/>
              <a:t>Read 1 Nephi 11:21–23, looking for what the tree in Lehi’s dream represented.</a:t>
            </a:r>
          </a:p>
          <a:p>
            <a:endParaRPr lang="en-US" dirty="0"/>
          </a:p>
        </p:txBody>
      </p:sp>
      <p:pic>
        <p:nvPicPr>
          <p:cNvPr id="5" name="Picture Placeholder 4"/>
          <p:cNvPicPr>
            <a:picLocks noGrp="1" noChangeAspect="1"/>
          </p:cNvPicPr>
          <p:nvPr>
            <p:ph type="pic" sz="quarter" idx="10"/>
          </p:nvPr>
        </p:nvPicPr>
        <p:blipFill>
          <a:blip r:embed="rId3"/>
          <a:srcRect l="25771" r="25771"/>
          <a:stretch>
            <a:fillRect/>
          </a:stretch>
        </p:blipFill>
        <p:spPr/>
      </p:pic>
    </p:spTree>
    <p:extLst>
      <p:ext uri="{BB962C8B-B14F-4D97-AF65-F5344CB8AC3E}">
        <p14:creationId xmlns:p14="http://schemas.microsoft.com/office/powerpoint/2010/main" val="204021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Elder David A. Bednar </a:t>
            </a:r>
          </a:p>
        </p:txBody>
      </p:sp>
      <p:sp>
        <p:nvSpPr>
          <p:cNvPr id="3" name="Content Placeholder 2"/>
          <p:cNvSpPr>
            <a:spLocks noGrp="1"/>
          </p:cNvSpPr>
          <p:nvPr>
            <p:ph sz="quarter" idx="4"/>
          </p:nvPr>
        </p:nvSpPr>
        <p:spPr/>
        <p:txBody>
          <a:bodyPr/>
          <a:lstStyle/>
          <a:p>
            <a:pPr marL="0" indent="0">
              <a:buNone/>
            </a:pPr>
            <a:r>
              <a:rPr lang="en-US" dirty="0"/>
              <a:t>“The greatest manifestation of God’s love for His children is the mortal ministry, atoning sacrifice, and Resurrection of the Lord Jesus Christ. The fruit on the tree can be considered a symbol for the blessings of the Savior’s Atonement” (David A. Bednar, “Come and See,” </a:t>
            </a:r>
            <a:r>
              <a:rPr lang="en-US" i="0" dirty="0"/>
              <a:t>Ensign</a:t>
            </a:r>
            <a:r>
              <a:rPr lang="en-US" dirty="0"/>
              <a:t> or </a:t>
            </a:r>
            <a:r>
              <a:rPr lang="en-US" i="0" dirty="0"/>
              <a:t>Liahona</a:t>
            </a:r>
            <a:r>
              <a:rPr lang="en-US" dirty="0"/>
              <a:t>, Nov. 2014, 109).</a:t>
            </a:r>
          </a:p>
          <a:p>
            <a:pPr marL="0" indent="0">
              <a:buNone/>
            </a:pPr>
            <a:endParaRPr lang="en-US" dirty="0"/>
          </a:p>
          <a:p>
            <a:pPr marL="0" indent="0">
              <a:buNone/>
            </a:pPr>
            <a:endParaRPr lang="en-US" dirty="0"/>
          </a:p>
        </p:txBody>
      </p:sp>
      <p:pic>
        <p:nvPicPr>
          <p:cNvPr id="5" name="Picture Placeholder 4"/>
          <p:cNvPicPr>
            <a:picLocks noGrp="1" noChangeAspect="1"/>
          </p:cNvPicPr>
          <p:nvPr>
            <p:ph type="pic" sz="quarter" idx="10"/>
          </p:nvPr>
        </p:nvPicPr>
        <p:blipFill>
          <a:blip r:embed="rId2"/>
          <a:srcRect t="79" b="79"/>
          <a:stretch>
            <a:fillRect/>
          </a:stretch>
        </p:blipFill>
        <p:spPr/>
      </p:pic>
    </p:spTree>
    <p:extLst>
      <p:ext uri="{BB962C8B-B14F-4D97-AF65-F5344CB8AC3E}">
        <p14:creationId xmlns:p14="http://schemas.microsoft.com/office/powerpoint/2010/main" val="395578244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Douglas Geilman</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EFC3E9-DF31-4E08-84C3-B65876859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8D34CA-92EB-4584-A9C4-DF51799C16D8}">
  <ds:schemaRefs>
    <ds:schemaRef ds:uri="http://schemas.microsoft.com/office/infopath/2007/PartnerControls"/>
    <ds:schemaRef ds:uri="http://purl.org/dc/elements/1.1/"/>
    <ds:schemaRef ds:uri="http://purl.org/dc/dcmitype/"/>
    <ds:schemaRef ds:uri="http://schemas.microsoft.com/office/2006/documentManagement/types"/>
    <ds:schemaRef ds:uri="a51ac170-4e69-43ea-bbd4-5a9e3eb386dc"/>
    <ds:schemaRef ds:uri="http://purl.org/dc/terms/"/>
    <ds:schemaRef ds:uri="http://www.w3.org/XML/1998/namespace"/>
    <ds:schemaRef ds:uri="http://schemas.openxmlformats.org/package/2006/metadata/core-properties"/>
    <ds:schemaRef ds:uri="b764eb9d-49e1-4eb4-965b-0d99005b74c0"/>
    <ds:schemaRef ds:uri="http://schemas.microsoft.com/office/2006/metadata/properties"/>
  </ds:schemaRefs>
</ds:datastoreItem>
</file>

<file path=customXml/itemProps3.xml><?xml version="1.0" encoding="utf-8"?>
<ds:datastoreItem xmlns:ds="http://schemas.openxmlformats.org/officeDocument/2006/customXml" ds:itemID="{E03F72DE-9424-4913-B697-7A4F6D4808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TotalTime>
  <Words>1386</Words>
  <Application>Microsoft Office PowerPoint</Application>
  <PresentationFormat>On-screen Show (4:3)</PresentationFormat>
  <Paragraphs>146</Paragraphs>
  <Slides>40</Slides>
  <Notes>32</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40</vt:i4>
      </vt:variant>
    </vt:vector>
  </HeadingPairs>
  <TitlesOfParts>
    <vt:vector size="49"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8</vt:lpstr>
      <vt:lpstr>Devotional</vt:lpstr>
      <vt:lpstr>The Gospel of Jesus Christ</vt:lpstr>
      <vt:lpstr>The Gospel of Jesus Christ</vt:lpstr>
      <vt:lpstr>Lehi’s Vision</vt:lpstr>
      <vt:lpstr>The Fruit of the Tree</vt:lpstr>
      <vt:lpstr>The Fruit of the Tree</vt:lpstr>
      <vt:lpstr>The Tree</vt:lpstr>
      <vt:lpstr>Elder David A. Bednar </vt:lpstr>
      <vt:lpstr>Elder David A. Bednar </vt:lpstr>
      <vt:lpstr>The Savior’s Atonement</vt:lpstr>
      <vt:lpstr>The Savior’s Atonement</vt:lpstr>
      <vt:lpstr>The Atonement of Jesus Christ</vt:lpstr>
      <vt:lpstr>The Atonement of Jesus Christ</vt:lpstr>
      <vt:lpstr>The Atonement of Jesus Christ</vt:lpstr>
      <vt:lpstr>Lehi’s Vision</vt:lpstr>
      <vt:lpstr>Chart</vt:lpstr>
      <vt:lpstr>President Boyd K. Packer </vt:lpstr>
      <vt:lpstr>The First Group of People</vt:lpstr>
      <vt:lpstr>The First Group of People</vt:lpstr>
      <vt:lpstr>The First Group of People</vt:lpstr>
      <vt:lpstr>The First Group of People</vt:lpstr>
      <vt:lpstr>The Second Group of People</vt:lpstr>
      <vt:lpstr>The Second Group of People</vt:lpstr>
      <vt:lpstr>The Second Group of People</vt:lpstr>
      <vt:lpstr>The Second Group of People</vt:lpstr>
      <vt:lpstr>The Third Group of People</vt:lpstr>
      <vt:lpstr>The Third Group of People</vt:lpstr>
      <vt:lpstr>The Third Group of People</vt:lpstr>
      <vt:lpstr>The Third Group of People</vt:lpstr>
      <vt:lpstr>The Fourth Group of People</vt:lpstr>
      <vt:lpstr>The Fourth Group of People</vt:lpstr>
      <vt:lpstr>The Fourth Group of People</vt:lpstr>
      <vt:lpstr>The Fourth Group of People</vt:lpstr>
      <vt:lpstr>The Gospel of Jesus Christ</vt:lpstr>
      <vt:lpstr>The Gospel of Jesus Christ</vt:lpstr>
      <vt:lpstr>The Gospel of Jesus Christ</vt:lpstr>
      <vt:lpstr>The Tree</vt:lpstr>
      <vt:lpstr>The Tree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Nephi 8</dc:title>
  <dc:creator>Douglas Geilman</dc:creator>
  <cp:lastModifiedBy>Douglas Geilman</cp:lastModifiedBy>
  <cp:revision>10</cp:revision>
  <dcterms:modified xsi:type="dcterms:W3CDTF">2017-05-31T18:56:18Z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