
<file path=[Content_Types].xml><?xml version="1.0" encoding="utf-8"?>
<Types xmlns="http://schemas.openxmlformats.org/package/2006/content-types">
  <Default Extension="png" ContentType="image/pn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4.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 id="2147483687" r:id="rId5"/>
    <p:sldMasterId id="2147483691" r:id="rId6"/>
    <p:sldMasterId id="2147483695" r:id="rId7"/>
    <p:sldMasterId id="2147483699" r:id="rId8"/>
  </p:sldMasterIdLst>
  <p:notesMasterIdLst>
    <p:notesMasterId r:id="rId47"/>
  </p:notesMasterIdLst>
  <p:handoutMasterIdLst>
    <p:handoutMasterId r:id="rId48"/>
  </p:handoutMasterIdLst>
  <p:sldIdLst>
    <p:sldId id="319" r:id="rId9"/>
    <p:sldId id="328" r:id="rId10"/>
    <p:sldId id="330" r:id="rId11"/>
    <p:sldId id="331" r:id="rId12"/>
    <p:sldId id="332" r:id="rId13"/>
    <p:sldId id="333" r:id="rId14"/>
    <p:sldId id="335" r:id="rId15"/>
    <p:sldId id="366" r:id="rId16"/>
    <p:sldId id="365" r:id="rId17"/>
    <p:sldId id="369" r:id="rId18"/>
    <p:sldId id="370" r:id="rId19"/>
    <p:sldId id="334" r:id="rId20"/>
    <p:sldId id="367" r:id="rId21"/>
    <p:sldId id="368" r:id="rId22"/>
    <p:sldId id="339" r:id="rId23"/>
    <p:sldId id="340" r:id="rId24"/>
    <p:sldId id="343" r:id="rId25"/>
    <p:sldId id="344" r:id="rId26"/>
    <p:sldId id="345" r:id="rId27"/>
    <p:sldId id="341" r:id="rId28"/>
    <p:sldId id="346" r:id="rId29"/>
    <p:sldId id="348" r:id="rId30"/>
    <p:sldId id="349" r:id="rId31"/>
    <p:sldId id="347" r:id="rId32"/>
    <p:sldId id="351" r:id="rId33"/>
    <p:sldId id="354" r:id="rId34"/>
    <p:sldId id="355" r:id="rId35"/>
    <p:sldId id="352" r:id="rId36"/>
    <p:sldId id="356" r:id="rId37"/>
    <p:sldId id="353" r:id="rId38"/>
    <p:sldId id="358" r:id="rId39"/>
    <p:sldId id="357" r:id="rId40"/>
    <p:sldId id="359" r:id="rId41"/>
    <p:sldId id="371" r:id="rId42"/>
    <p:sldId id="362" r:id="rId43"/>
    <p:sldId id="361" r:id="rId44"/>
    <p:sldId id="363" r:id="rId45"/>
    <p:sldId id="329" r:id="rId4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Katrina Cannon" initials="" lastIdx="3"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F39A1F"/>
    <a:srgbClr val="EB5558"/>
    <a:srgbClr val="7D6CAE"/>
    <a:srgbClr val="36A1DB"/>
    <a:srgbClr val="55B893"/>
    <a:srgbClr val="404040"/>
    <a:srgbClr val="848484"/>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29" autoAdjust="0"/>
    <p:restoredTop sz="94405" autoAdjust="0"/>
  </p:normalViewPr>
  <p:slideViewPr>
    <p:cSldViewPr snapToGrid="0" snapToObjects="1">
      <p:cViewPr varScale="1">
        <p:scale>
          <a:sx n="66" d="100"/>
          <a:sy n="66" d="100"/>
        </p:scale>
        <p:origin x="936" y="43"/>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3" Type="http://schemas.openxmlformats.org/officeDocument/2006/relationships/customXml" Target="../customXml/item3.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notesMaster" Target="notesMasters/notesMaster1.xml"/><Relationship Id="rId50" Type="http://schemas.openxmlformats.org/officeDocument/2006/relationships/presProps" Target="presProps.xml"/><Relationship Id="rId7" Type="http://schemas.openxmlformats.org/officeDocument/2006/relationships/slideMaster" Target="slideMasters/slideMaster4.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41" Type="http://schemas.openxmlformats.org/officeDocument/2006/relationships/slide" Target="slides/slide33.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commentAuthors" Target="commentAuthors.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handoutMaster" Target="handoutMasters/handoutMaster1.xml"/><Relationship Id="rId8" Type="http://schemas.openxmlformats.org/officeDocument/2006/relationships/slideMaster" Target="slideMasters/slideMaster5.xml"/><Relationship Id="rId51"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50324431-D598-F643-AC91-6120B903A05D}" type="datetimeFigureOut">
              <a:rPr lang="en-US" smtClean="0"/>
              <a:pPr/>
              <a:t>6/21/2017</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F88EE581-1F13-B34C-BAB0-A30A3077AFB7}" type="slidenum">
              <a:rPr lang="en-US" smtClean="0"/>
              <a:pPr/>
              <a:t>‹#›</a:t>
            </a:fld>
            <a:endParaRPr lang="en-US"/>
          </a:p>
        </p:txBody>
      </p:sp>
    </p:spTree>
    <p:extLst>
      <p:ext uri="{BB962C8B-B14F-4D97-AF65-F5344CB8AC3E}">
        <p14:creationId xmlns:p14="http://schemas.microsoft.com/office/powerpoint/2010/main" val="416955607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3B7B311-1D3A-4E56-95ED-A4ABAC021E8B}" type="datetimeFigureOut">
              <a:rPr lang="en-US" smtClean="0"/>
              <a:t>6/21/2017</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34F2BCA-17C0-41DB-95A9-7D51561DCDA3}" type="slidenum">
              <a:rPr lang="en-US" smtClean="0"/>
              <a:t>‹#›</a:t>
            </a:fld>
            <a:endParaRPr lang="en-US"/>
          </a:p>
        </p:txBody>
      </p:sp>
    </p:spTree>
    <p:extLst>
      <p:ext uri="{BB962C8B-B14F-4D97-AF65-F5344CB8AC3E}">
        <p14:creationId xmlns:p14="http://schemas.microsoft.com/office/powerpoint/2010/main" val="17507669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ID 272818</a:t>
            </a:r>
          </a:p>
        </p:txBody>
      </p:sp>
      <p:sp>
        <p:nvSpPr>
          <p:cNvPr id="4" name="Slide Number Placeholder 3"/>
          <p:cNvSpPr>
            <a:spLocks noGrp="1"/>
          </p:cNvSpPr>
          <p:nvPr>
            <p:ph type="sldNum" sz="quarter" idx="10"/>
          </p:nvPr>
        </p:nvSpPr>
        <p:spPr/>
        <p:txBody>
          <a:bodyPr/>
          <a:lstStyle/>
          <a:p>
            <a:fld id="{7BD6D491-7BB6-4E68-9A0B-C463FDB60916}" type="slidenum">
              <a:rPr lang="en-US" smtClean="0"/>
              <a:t>2</a:t>
            </a:fld>
            <a:endParaRPr lang="en-US"/>
          </a:p>
        </p:txBody>
      </p:sp>
    </p:spTree>
    <p:extLst>
      <p:ext uri="{BB962C8B-B14F-4D97-AF65-F5344CB8AC3E}">
        <p14:creationId xmlns:p14="http://schemas.microsoft.com/office/powerpoint/2010/main" val="40701256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emf"/></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2.xml"/><Relationship Id="rId4" Type="http://schemas.openxmlformats.org/officeDocument/2006/relationships/image" Target="../media/image4.emf"/></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3.xml"/><Relationship Id="rId4" Type="http://schemas.openxmlformats.org/officeDocument/2006/relationships/image" Target="../media/image4.emf"/></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4.xml"/><Relationship Id="rId4" Type="http://schemas.openxmlformats.org/officeDocument/2006/relationships/image" Target="../media/image4.emf"/></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18.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5.xml"/><Relationship Id="rId4" Type="http://schemas.openxmlformats.org/officeDocument/2006/relationships/image" Target="../media/image4.emf"/></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22.pn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007030"/>
            <a:ext cx="9144000" cy="3252216"/>
          </a:xfrm>
          <a:prstGeom prst="rect">
            <a:avLst/>
          </a:prstGeom>
        </p:spPr>
      </p:pic>
      <p:sp>
        <p:nvSpPr>
          <p:cNvPr id="5" name="Rectangle 4"/>
          <p:cNvSpPr/>
          <p:nvPr userDrawn="1"/>
        </p:nvSpPr>
        <p:spPr>
          <a:xfrm>
            <a:off x="0" y="2282870"/>
            <a:ext cx="9144000" cy="2831571"/>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Title 1"/>
          <p:cNvSpPr>
            <a:spLocks noGrp="1"/>
          </p:cNvSpPr>
          <p:nvPr>
            <p:ph type="title" hasCustomPrompt="1"/>
          </p:nvPr>
        </p:nvSpPr>
        <p:spPr>
          <a:xfrm>
            <a:off x="423234" y="2642616"/>
            <a:ext cx="8276266" cy="1444752"/>
          </a:xfrm>
          <a:prstGeom prst="rect">
            <a:avLst/>
          </a:prstGeom>
        </p:spPr>
        <p:txBody>
          <a:bodyPr>
            <a:noAutofit/>
          </a:bodyPr>
          <a:lstStyle>
            <a:lvl1pPr>
              <a:lnSpc>
                <a:spcPct val="80000"/>
              </a:lnSpc>
              <a:defRPr sz="5500" baseline="0">
                <a:solidFill>
                  <a:schemeClr val="bg1"/>
                </a:solidFill>
                <a:latin typeface="+mj-lt"/>
              </a:defRPr>
            </a:lvl1pPr>
          </a:lstStyle>
          <a:p>
            <a:r>
              <a:rPr lang="en-US" dirty="0"/>
              <a:t>Old Testament</a:t>
            </a:r>
          </a:p>
        </p:txBody>
      </p:sp>
      <p:sp>
        <p:nvSpPr>
          <p:cNvPr id="16" name="Text Placeholder 15"/>
          <p:cNvSpPr>
            <a:spLocks noGrp="1"/>
          </p:cNvSpPr>
          <p:nvPr>
            <p:ph type="body" sz="quarter" idx="11" hasCustomPrompt="1"/>
          </p:nvPr>
        </p:nvSpPr>
        <p:spPr>
          <a:xfrm>
            <a:off x="423234" y="4087368"/>
            <a:ext cx="8276266" cy="649224"/>
          </a:xfrm>
          <a:prstGeom prst="rect">
            <a:avLst/>
          </a:prstGeom>
        </p:spPr>
        <p:txBody>
          <a:bodyPr/>
          <a:lstStyle>
            <a:lvl1pPr marL="0" indent="0" algn="ctr">
              <a:buNone/>
              <a:defRPr sz="1800">
                <a:solidFill>
                  <a:schemeClr val="bg1"/>
                </a:solidFill>
                <a:latin typeface="+mn-lt"/>
                <a:ea typeface="Open Sans" panose="020B0606030504020204" pitchFamily="34" charset="0"/>
                <a:cs typeface="Open Sans" panose="020B0606030504020204" pitchFamily="34" charset="0"/>
              </a:defRPr>
            </a:lvl1pPr>
          </a:lstStyle>
          <a:p>
            <a:pPr lvl="0"/>
            <a:r>
              <a:rPr lang="en-US" dirty="0"/>
              <a:t>Weekly Class Lesson (Unit #)</a:t>
            </a:r>
          </a:p>
        </p:txBody>
      </p:sp>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17018"/>
            <a:ext cx="9143999" cy="1240535"/>
          </a:xfrm>
          <a:prstGeom prst="rect">
            <a:avLst/>
          </a:prstGeom>
        </p:spPr>
      </p:pic>
      <p:pic>
        <p:nvPicPr>
          <p:cNvPr id="2" name="Picture 1" descr="SI-lockup-white-header.eps"/>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78913" y="113195"/>
            <a:ext cx="4432300" cy="800100"/>
          </a:xfrm>
          <a:prstGeom prst="rect">
            <a:avLst/>
          </a:prstGeom>
        </p:spPr>
      </p:pic>
    </p:spTree>
    <p:extLst>
      <p:ext uri="{BB962C8B-B14F-4D97-AF65-F5344CB8AC3E}">
        <p14:creationId xmlns:p14="http://schemas.microsoft.com/office/powerpoint/2010/main" val="18593660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007030"/>
            <a:ext cx="9144000" cy="3252216"/>
          </a:xfrm>
          <a:prstGeom prst="rect">
            <a:avLst/>
          </a:prstGeom>
        </p:spPr>
      </p:pic>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4318"/>
            <a:ext cx="9143999" cy="1240535"/>
          </a:xfrm>
          <a:prstGeom prst="rect">
            <a:avLst/>
          </a:prstGeom>
        </p:spPr>
      </p:pic>
      <p:sp>
        <p:nvSpPr>
          <p:cNvPr id="10" name="Title 1"/>
          <p:cNvSpPr>
            <a:spLocks noGrp="1"/>
          </p:cNvSpPr>
          <p:nvPr>
            <p:ph type="title" hasCustomPrompt="1"/>
          </p:nvPr>
        </p:nvSpPr>
        <p:spPr>
          <a:xfrm>
            <a:off x="423234" y="2642616"/>
            <a:ext cx="8276266" cy="1444752"/>
          </a:xfrm>
          <a:prstGeom prst="rect">
            <a:avLst/>
          </a:prstGeom>
        </p:spPr>
        <p:txBody>
          <a:bodyPr>
            <a:noAutofit/>
          </a:bodyPr>
          <a:lstStyle>
            <a:lvl1pPr>
              <a:lnSpc>
                <a:spcPct val="80000"/>
              </a:lnSpc>
              <a:defRPr sz="5500" baseline="0">
                <a:solidFill>
                  <a:srgbClr val="FFFFFF"/>
                </a:solidFill>
                <a:latin typeface="+mj-lt"/>
              </a:defRPr>
            </a:lvl1pPr>
          </a:lstStyle>
          <a:p>
            <a:r>
              <a:rPr lang="en-US" dirty="0"/>
              <a:t>Old Testament</a:t>
            </a:r>
          </a:p>
        </p:txBody>
      </p:sp>
      <p:sp>
        <p:nvSpPr>
          <p:cNvPr id="12" name="Text Placeholder 15"/>
          <p:cNvSpPr>
            <a:spLocks noGrp="1"/>
          </p:cNvSpPr>
          <p:nvPr>
            <p:ph type="body" sz="quarter" idx="11" hasCustomPrompt="1"/>
          </p:nvPr>
        </p:nvSpPr>
        <p:spPr>
          <a:xfrm>
            <a:off x="423234" y="4087368"/>
            <a:ext cx="8276266" cy="649224"/>
          </a:xfrm>
          <a:prstGeom prst="rect">
            <a:avLst/>
          </a:prstGeom>
        </p:spPr>
        <p:txBody>
          <a:bodyPr/>
          <a:lstStyle>
            <a:lvl1pPr marL="0" indent="0" algn="ctr">
              <a:buNone/>
              <a:defRPr sz="1800">
                <a:solidFill>
                  <a:schemeClr val="bg1"/>
                </a:solidFill>
                <a:latin typeface="+mn-lt"/>
                <a:ea typeface="Open Sans" panose="020B0606030504020204" pitchFamily="34" charset="0"/>
                <a:cs typeface="Open Sans" panose="020B0606030504020204" pitchFamily="34" charset="0"/>
              </a:defRPr>
            </a:lvl1pPr>
          </a:lstStyle>
          <a:p>
            <a:pPr lvl="0"/>
            <a:r>
              <a:rPr lang="en-US" dirty="0"/>
              <a:t>Weekly Class Lesson (Unit #)</a:t>
            </a:r>
          </a:p>
        </p:txBody>
      </p:sp>
      <p:pic>
        <p:nvPicPr>
          <p:cNvPr id="6" name="Picture 5" descr="SI-lockup-white-header.eps"/>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78913" y="113195"/>
            <a:ext cx="4432300" cy="800100"/>
          </a:xfrm>
          <a:prstGeom prst="rect">
            <a:avLst/>
          </a:prstGeom>
        </p:spPr>
      </p:pic>
    </p:spTree>
    <p:extLst>
      <p:ext uri="{BB962C8B-B14F-4D97-AF65-F5344CB8AC3E}">
        <p14:creationId xmlns:p14="http://schemas.microsoft.com/office/powerpoint/2010/main" val="26433603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4" name="Content Placeholder 2"/>
          <p:cNvSpPr>
            <a:spLocks noGrp="1"/>
          </p:cNvSpPr>
          <p:nvPr>
            <p:ph idx="1"/>
          </p:nvPr>
        </p:nvSpPr>
        <p:spPr>
          <a:xfrm>
            <a:off x="457200" y="1549400"/>
            <a:ext cx="8229600" cy="4159125"/>
          </a:xfrm>
          <a:prstGeom prst="rect">
            <a:avLst/>
          </a:prstGeom>
        </p:spPr>
        <p:txBody>
          <a:bodyPr/>
          <a:lstStyle>
            <a:lvl1pPr>
              <a:defRPr sz="2800">
                <a:solidFill>
                  <a:srgbClr val="404040"/>
                </a:solidFill>
                <a:latin typeface="+mn-lt"/>
                <a:ea typeface="Open Sans" panose="020B0606030504020204" pitchFamily="34" charset="0"/>
                <a:cs typeface="Open Sans" panose="020B0606030504020204" pitchFamily="34" charset="0"/>
              </a:defRPr>
            </a:lvl1pPr>
            <a:lvl2pPr>
              <a:defRPr sz="2400">
                <a:solidFill>
                  <a:srgbClr val="404040"/>
                </a:solidFill>
                <a:latin typeface="+mn-lt"/>
              </a:defRPr>
            </a:lvl2pPr>
            <a:lvl3pPr>
              <a:defRPr sz="2000">
                <a:solidFill>
                  <a:srgbClr val="404040"/>
                </a:solidFill>
                <a:latin typeface="+mn-lt"/>
              </a:defRPr>
            </a:lvl3pPr>
            <a:lvl4pPr>
              <a:defRPr sz="1600">
                <a:solidFill>
                  <a:srgbClr val="404040"/>
                </a:solidFill>
                <a:latin typeface="+mn-lt"/>
              </a:defRPr>
            </a:lvl4pPr>
            <a:lvl5pPr>
              <a:defRPr sz="1400">
                <a:solidFill>
                  <a:srgbClr val="404040"/>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1"/>
          <p:cNvSpPr>
            <a:spLocks noGrp="1"/>
          </p:cNvSpPr>
          <p:nvPr>
            <p:ph type="title" hasCustomPrompt="1"/>
          </p:nvPr>
        </p:nvSpPr>
        <p:spPr>
          <a:xfrm>
            <a:off x="457200" y="555227"/>
            <a:ext cx="8229600" cy="858753"/>
          </a:xfrm>
          <a:prstGeom prst="rect">
            <a:avLst/>
          </a:prstGeom>
        </p:spPr>
        <p:txBody>
          <a:bodyPr/>
          <a:lstStyle>
            <a:lvl1pPr algn="l">
              <a:defRPr sz="4400">
                <a:solidFill>
                  <a:srgbClr val="36A1DB"/>
                </a:solidFill>
                <a:latin typeface="+mj-lt"/>
              </a:defRPr>
            </a:lvl1pPr>
          </a:lstStyle>
          <a:p>
            <a:r>
              <a:rPr lang="en-US" dirty="0"/>
              <a:t>Click to edit Master title </a:t>
            </a:r>
            <a:r>
              <a:rPr lang="en-US" dirty="0" err="1"/>
              <a:t>stylet</a:t>
            </a:r>
            <a:endParaRPr lang="en-US" dirty="0"/>
          </a:p>
        </p:txBody>
      </p:sp>
    </p:spTree>
    <p:extLst>
      <p:ext uri="{BB962C8B-B14F-4D97-AF65-F5344CB8AC3E}">
        <p14:creationId xmlns:p14="http://schemas.microsoft.com/office/powerpoint/2010/main" val="3674388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10" name="Text Placeholder 2"/>
          <p:cNvSpPr>
            <a:spLocks noGrp="1"/>
          </p:cNvSpPr>
          <p:nvPr>
            <p:ph type="body" idx="1"/>
          </p:nvPr>
        </p:nvSpPr>
        <p:spPr>
          <a:xfrm>
            <a:off x="457200" y="1452869"/>
            <a:ext cx="4040188" cy="697118"/>
          </a:xfrm>
          <a:prstGeom prst="rect">
            <a:avLst/>
          </a:prstGeom>
        </p:spPr>
        <p:txBody>
          <a:bodyPr anchor="b"/>
          <a:lstStyle>
            <a:lvl1pPr marL="0" indent="0">
              <a:buNone/>
              <a:defRPr sz="24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1" name="Content Placeholder 3"/>
          <p:cNvSpPr>
            <a:spLocks noGrp="1"/>
          </p:cNvSpPr>
          <p:nvPr>
            <p:ph sz="half" idx="2"/>
          </p:nvPr>
        </p:nvSpPr>
        <p:spPr>
          <a:xfrm>
            <a:off x="457200" y="2438810"/>
            <a:ext cx="4040188" cy="3834990"/>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4"/>
          <p:cNvSpPr>
            <a:spLocks noGrp="1"/>
          </p:cNvSpPr>
          <p:nvPr>
            <p:ph type="body" sz="quarter" idx="3"/>
          </p:nvPr>
        </p:nvSpPr>
        <p:spPr>
          <a:xfrm>
            <a:off x="4645025" y="1452868"/>
            <a:ext cx="4041775" cy="697119"/>
          </a:xfrm>
          <a:prstGeom prst="rect">
            <a:avLst/>
          </a:prstGeom>
        </p:spPr>
        <p:txBody>
          <a:bodyPr anchor="b"/>
          <a:lstStyle>
            <a:lvl1pPr marL="0" indent="0">
              <a:buNone/>
              <a:defRPr sz="24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3" name="Content Placeholder 5"/>
          <p:cNvSpPr>
            <a:spLocks noGrp="1"/>
          </p:cNvSpPr>
          <p:nvPr>
            <p:ph sz="quarter" idx="4"/>
          </p:nvPr>
        </p:nvSpPr>
        <p:spPr>
          <a:xfrm>
            <a:off x="4645025" y="2438809"/>
            <a:ext cx="4041775" cy="3834991"/>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itle 1"/>
          <p:cNvSpPr>
            <a:spLocks noGrp="1"/>
          </p:cNvSpPr>
          <p:nvPr>
            <p:ph type="title"/>
          </p:nvPr>
        </p:nvSpPr>
        <p:spPr>
          <a:xfrm>
            <a:off x="381000" y="377427"/>
            <a:ext cx="8305800" cy="858753"/>
          </a:xfrm>
          <a:prstGeom prst="rect">
            <a:avLst/>
          </a:prstGeom>
        </p:spPr>
        <p:txBody>
          <a:bodyPr/>
          <a:lstStyle>
            <a:lvl1pPr algn="l">
              <a:defRPr sz="4400">
                <a:solidFill>
                  <a:srgbClr val="36A1DB"/>
                </a:solidFill>
                <a:latin typeface="+mj-lt"/>
              </a:defRPr>
            </a:lvl1pPr>
          </a:lstStyle>
          <a:p>
            <a:r>
              <a:rPr lang="en-US" dirty="0"/>
              <a:t>Click to edit Master title style</a:t>
            </a:r>
          </a:p>
        </p:txBody>
      </p:sp>
    </p:spTree>
    <p:extLst>
      <p:ext uri="{BB962C8B-B14F-4D97-AF65-F5344CB8AC3E}">
        <p14:creationId xmlns:p14="http://schemas.microsoft.com/office/powerpoint/2010/main" val="8678194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457200" y="3492500"/>
            <a:ext cx="8229600" cy="2781300"/>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1"/>
          <p:cNvSpPr>
            <a:spLocks noGrp="1"/>
          </p:cNvSpPr>
          <p:nvPr>
            <p:ph type="title"/>
          </p:nvPr>
        </p:nvSpPr>
        <p:spPr>
          <a:xfrm>
            <a:off x="381000" y="377427"/>
            <a:ext cx="8305800" cy="858753"/>
          </a:xfrm>
          <a:prstGeom prst="rect">
            <a:avLst/>
          </a:prstGeom>
        </p:spPr>
        <p:txBody>
          <a:bodyPr/>
          <a:lstStyle>
            <a:lvl1pPr algn="l">
              <a:defRPr sz="4400">
                <a:solidFill>
                  <a:srgbClr val="36A1DB"/>
                </a:solidFill>
                <a:latin typeface="+mj-lt"/>
              </a:defRPr>
            </a:lvl1pPr>
          </a:lstStyle>
          <a:p>
            <a:r>
              <a:rPr lang="en-US" dirty="0"/>
              <a:t>Click to edit Master title style</a:t>
            </a:r>
          </a:p>
        </p:txBody>
      </p:sp>
      <p:sp>
        <p:nvSpPr>
          <p:cNvPr id="8" name="Rectangle 7"/>
          <p:cNvSpPr/>
          <p:nvPr userDrawn="1"/>
        </p:nvSpPr>
        <p:spPr>
          <a:xfrm>
            <a:off x="381000" y="1236180"/>
            <a:ext cx="8305800" cy="206582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Picture Placeholder 9"/>
          <p:cNvSpPr>
            <a:spLocks noGrp="1"/>
          </p:cNvSpPr>
          <p:nvPr>
            <p:ph type="pic" sz="quarter" idx="10"/>
          </p:nvPr>
        </p:nvSpPr>
        <p:spPr>
          <a:xfrm>
            <a:off x="1905000" y="1371600"/>
            <a:ext cx="2692400" cy="1778000"/>
          </a:xfrm>
          <a:prstGeom prst="rect">
            <a:avLst/>
          </a:prstGeom>
        </p:spPr>
        <p:txBody>
          <a:bodyPr vert="horz"/>
          <a:lstStyle/>
          <a:p>
            <a:endParaRPr lang="en-US" dirty="0"/>
          </a:p>
        </p:txBody>
      </p:sp>
      <p:sp>
        <p:nvSpPr>
          <p:cNvPr id="11" name="Picture Placeholder 9"/>
          <p:cNvSpPr>
            <a:spLocks noGrp="1"/>
          </p:cNvSpPr>
          <p:nvPr>
            <p:ph type="pic" sz="quarter" idx="11"/>
          </p:nvPr>
        </p:nvSpPr>
        <p:spPr>
          <a:xfrm>
            <a:off x="4800600" y="1371600"/>
            <a:ext cx="2692400" cy="1778000"/>
          </a:xfrm>
          <a:prstGeom prst="rect">
            <a:avLst/>
          </a:prstGeom>
        </p:spPr>
        <p:txBody>
          <a:bodyPr vert="horz"/>
          <a:lstStyle/>
          <a:p>
            <a:endParaRPr lang="en-US"/>
          </a:p>
        </p:txBody>
      </p:sp>
    </p:spTree>
    <p:extLst>
      <p:ext uri="{BB962C8B-B14F-4D97-AF65-F5344CB8AC3E}">
        <p14:creationId xmlns:p14="http://schemas.microsoft.com/office/powerpoint/2010/main" val="21335135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3" name="Content Placeholder 3"/>
          <p:cNvSpPr>
            <a:spLocks noGrp="1"/>
          </p:cNvSpPr>
          <p:nvPr>
            <p:ph sz="half" idx="2"/>
          </p:nvPr>
        </p:nvSpPr>
        <p:spPr>
          <a:xfrm>
            <a:off x="457200" y="4292600"/>
            <a:ext cx="8229600" cy="1981200"/>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itle 1"/>
          <p:cNvSpPr>
            <a:spLocks noGrp="1"/>
          </p:cNvSpPr>
          <p:nvPr>
            <p:ph type="title"/>
          </p:nvPr>
        </p:nvSpPr>
        <p:spPr>
          <a:xfrm>
            <a:off x="381000" y="377427"/>
            <a:ext cx="8305800" cy="858753"/>
          </a:xfrm>
          <a:prstGeom prst="rect">
            <a:avLst/>
          </a:prstGeom>
        </p:spPr>
        <p:txBody>
          <a:bodyPr/>
          <a:lstStyle>
            <a:lvl1pPr algn="l">
              <a:defRPr sz="4400">
                <a:solidFill>
                  <a:srgbClr val="36A1DB"/>
                </a:solidFill>
                <a:latin typeface="+mj-lt"/>
              </a:defRPr>
            </a:lvl1pPr>
          </a:lstStyle>
          <a:p>
            <a:r>
              <a:rPr lang="en-US" dirty="0"/>
              <a:t>Click to edit Master title style</a:t>
            </a:r>
          </a:p>
        </p:txBody>
      </p:sp>
      <p:sp>
        <p:nvSpPr>
          <p:cNvPr id="5" name="Rectangle 4"/>
          <p:cNvSpPr/>
          <p:nvPr userDrawn="1"/>
        </p:nvSpPr>
        <p:spPr>
          <a:xfrm>
            <a:off x="381000" y="1236180"/>
            <a:ext cx="8305800" cy="278972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Picture Placeholder 9"/>
          <p:cNvSpPr>
            <a:spLocks noGrp="1"/>
          </p:cNvSpPr>
          <p:nvPr>
            <p:ph type="pic" sz="quarter" idx="10"/>
          </p:nvPr>
        </p:nvSpPr>
        <p:spPr>
          <a:xfrm>
            <a:off x="2286000" y="1371600"/>
            <a:ext cx="4495800" cy="2501900"/>
          </a:xfrm>
          <a:prstGeom prst="rect">
            <a:avLst/>
          </a:prstGeom>
        </p:spPr>
        <p:txBody>
          <a:bodyPr vert="horz"/>
          <a:lstStyle/>
          <a:p>
            <a:endParaRPr lang="en-US"/>
          </a:p>
        </p:txBody>
      </p:sp>
    </p:spTree>
    <p:extLst>
      <p:ext uri="{BB962C8B-B14F-4D97-AF65-F5344CB8AC3E}">
        <p14:creationId xmlns:p14="http://schemas.microsoft.com/office/powerpoint/2010/main" val="304692691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4" name="Title 1"/>
          <p:cNvSpPr>
            <a:spLocks noGrp="1"/>
          </p:cNvSpPr>
          <p:nvPr>
            <p:ph type="title"/>
          </p:nvPr>
        </p:nvSpPr>
        <p:spPr>
          <a:xfrm>
            <a:off x="381000" y="377427"/>
            <a:ext cx="8305800" cy="858753"/>
          </a:xfrm>
          <a:prstGeom prst="rect">
            <a:avLst/>
          </a:prstGeom>
        </p:spPr>
        <p:txBody>
          <a:bodyPr/>
          <a:lstStyle>
            <a:lvl1pPr algn="l">
              <a:defRPr sz="4400">
                <a:solidFill>
                  <a:srgbClr val="36A1DB"/>
                </a:solidFill>
                <a:latin typeface="+mj-lt"/>
              </a:defRPr>
            </a:lvl1pPr>
          </a:lstStyle>
          <a:p>
            <a:r>
              <a:rPr lang="en-US" dirty="0"/>
              <a:t>Click to edit Master title style</a:t>
            </a:r>
          </a:p>
        </p:txBody>
      </p:sp>
      <p:sp>
        <p:nvSpPr>
          <p:cNvPr id="7" name="Rectangle 6"/>
          <p:cNvSpPr/>
          <p:nvPr userDrawn="1"/>
        </p:nvSpPr>
        <p:spPr>
          <a:xfrm>
            <a:off x="381000" y="1236180"/>
            <a:ext cx="8305800" cy="526622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a:t>
            </a:r>
          </a:p>
        </p:txBody>
      </p:sp>
      <p:sp>
        <p:nvSpPr>
          <p:cNvPr id="6" name="Picture Placeholder 9"/>
          <p:cNvSpPr>
            <a:spLocks noGrp="1"/>
          </p:cNvSpPr>
          <p:nvPr>
            <p:ph type="pic" sz="quarter" idx="10"/>
          </p:nvPr>
        </p:nvSpPr>
        <p:spPr>
          <a:xfrm>
            <a:off x="2501900" y="1371600"/>
            <a:ext cx="4064000" cy="4965700"/>
          </a:xfrm>
          <a:prstGeom prst="rect">
            <a:avLst/>
          </a:prstGeom>
        </p:spPr>
        <p:txBody>
          <a:bodyPr vert="horz"/>
          <a:lstStyle/>
          <a:p>
            <a:endParaRPr lang="en-US"/>
          </a:p>
        </p:txBody>
      </p:sp>
    </p:spTree>
    <p:extLst>
      <p:ext uri="{BB962C8B-B14F-4D97-AF65-F5344CB8AC3E}">
        <p14:creationId xmlns:p14="http://schemas.microsoft.com/office/powerpoint/2010/main" val="137191461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Title 1"/>
          <p:cNvSpPr>
            <a:spLocks noGrp="1"/>
          </p:cNvSpPr>
          <p:nvPr>
            <p:ph type="title"/>
          </p:nvPr>
        </p:nvSpPr>
        <p:spPr>
          <a:xfrm>
            <a:off x="3124200" y="512915"/>
            <a:ext cx="5562600" cy="591985"/>
          </a:xfrm>
          <a:prstGeom prst="rect">
            <a:avLst/>
          </a:prstGeom>
        </p:spPr>
        <p:txBody>
          <a:bodyPr/>
          <a:lstStyle>
            <a:lvl1pPr algn="l">
              <a:defRPr sz="3000">
                <a:solidFill>
                  <a:srgbClr val="36A1DB"/>
                </a:solidFill>
                <a:latin typeface="+mj-lt"/>
              </a:defRPr>
            </a:lvl1pPr>
          </a:lstStyle>
          <a:p>
            <a:pPr algn="l"/>
            <a:r>
              <a:rPr lang="en-US" sz="3000" dirty="0"/>
              <a:t>Elder Richard G. Scott</a:t>
            </a:r>
          </a:p>
        </p:txBody>
      </p:sp>
      <p:sp>
        <p:nvSpPr>
          <p:cNvPr id="4" name="Content Placeholder 5"/>
          <p:cNvSpPr>
            <a:spLocks noGrp="1"/>
          </p:cNvSpPr>
          <p:nvPr>
            <p:ph sz="quarter" idx="4"/>
          </p:nvPr>
        </p:nvSpPr>
        <p:spPr>
          <a:xfrm>
            <a:off x="3124200" y="1155701"/>
            <a:ext cx="5562601" cy="4711700"/>
          </a:xfrm>
          <a:prstGeom prst="rect">
            <a:avLst/>
          </a:prstGeom>
        </p:spPr>
        <p:txBody>
          <a:bodyPr/>
          <a:lstStyle>
            <a:lvl1pPr algn="l">
              <a:lnSpc>
                <a:spcPct val="130000"/>
              </a:lnSpc>
              <a:defRPr sz="2000" b="0" i="1">
                <a:latin typeface="Calibri"/>
                <a:cs typeface="Calibri"/>
              </a:defRPr>
            </a:lvl1pPr>
          </a:lstStyle>
          <a:p>
            <a:pPr marL="0" indent="0">
              <a:lnSpc>
                <a:spcPct val="130000"/>
              </a:lnSpc>
              <a:buNone/>
            </a:pPr>
            <a:r>
              <a:rPr lang="en-US" sz="2000" dirty="0">
                <a:latin typeface="Open Sans"/>
                <a:cs typeface="Open Sans"/>
              </a:rPr>
              <a:t>“I will share a principle that, if understood and consistently applied, will bring enormous blessings throughout your life. It is not difficult for me to explain, nor for you to understand. However, it will require of you significant, determined effort to yield its full potential. </a:t>
            </a:r>
          </a:p>
          <a:p>
            <a:pPr marL="0" indent="0">
              <a:buNone/>
            </a:pPr>
            <a:endParaRPr lang="en-US" dirty="0"/>
          </a:p>
        </p:txBody>
      </p:sp>
      <p:cxnSp>
        <p:nvCxnSpPr>
          <p:cNvPr id="6" name="Straight Connector 5"/>
          <p:cNvCxnSpPr/>
          <p:nvPr userDrawn="1"/>
        </p:nvCxnSpPr>
        <p:spPr>
          <a:xfrm>
            <a:off x="2946400" y="660400"/>
            <a:ext cx="0" cy="1841500"/>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sp>
        <p:nvSpPr>
          <p:cNvPr id="8" name="Picture Placeholder 7"/>
          <p:cNvSpPr>
            <a:spLocks noGrp="1"/>
          </p:cNvSpPr>
          <p:nvPr>
            <p:ph type="pic" sz="quarter" idx="10"/>
          </p:nvPr>
        </p:nvSpPr>
        <p:spPr>
          <a:xfrm>
            <a:off x="546100" y="660400"/>
            <a:ext cx="2146300" cy="2857500"/>
          </a:xfrm>
          <a:prstGeom prst="rect">
            <a:avLst/>
          </a:prstGeom>
        </p:spPr>
        <p:txBody>
          <a:bodyPr vert="horz"/>
          <a:lstStyle/>
          <a:p>
            <a:endParaRPr lang="en-US" dirty="0"/>
          </a:p>
        </p:txBody>
      </p:sp>
      <p:sp>
        <p:nvSpPr>
          <p:cNvPr id="9" name="TextBox 8"/>
          <p:cNvSpPr txBox="1"/>
          <p:nvPr userDrawn="1"/>
        </p:nvSpPr>
        <p:spPr>
          <a:xfrm>
            <a:off x="7404100" y="876300"/>
            <a:ext cx="184666"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319090025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Title 1"/>
          <p:cNvSpPr>
            <a:spLocks noGrp="1"/>
          </p:cNvSpPr>
          <p:nvPr>
            <p:ph type="title"/>
          </p:nvPr>
        </p:nvSpPr>
        <p:spPr>
          <a:xfrm>
            <a:off x="215900" y="284315"/>
            <a:ext cx="8229600" cy="807885"/>
          </a:xfrm>
          <a:prstGeom prst="rect">
            <a:avLst/>
          </a:prstGeom>
        </p:spPr>
        <p:txBody>
          <a:bodyPr/>
          <a:lstStyle>
            <a:lvl1pPr algn="l">
              <a:defRPr sz="4400">
                <a:solidFill>
                  <a:srgbClr val="36A1DB"/>
                </a:solidFill>
                <a:latin typeface="+mj-lt"/>
              </a:defRPr>
            </a:lvl1pPr>
          </a:lstStyle>
          <a:p>
            <a:r>
              <a:rPr lang="en-US" dirty="0"/>
              <a:t>Christ in the Temple</a:t>
            </a:r>
          </a:p>
        </p:txBody>
      </p:sp>
      <p:sp>
        <p:nvSpPr>
          <p:cNvPr id="6" name="Picture Placeholder 5"/>
          <p:cNvSpPr>
            <a:spLocks noGrp="1"/>
          </p:cNvSpPr>
          <p:nvPr>
            <p:ph type="pic" sz="quarter" idx="10" hasCustomPrompt="1"/>
          </p:nvPr>
        </p:nvSpPr>
        <p:spPr>
          <a:xfrm>
            <a:off x="215900" y="1206500"/>
            <a:ext cx="8724900" cy="5245100"/>
          </a:xfrm>
          <a:prstGeom prst="rect">
            <a:avLst/>
          </a:prstGeom>
        </p:spPr>
        <p:txBody>
          <a:bodyPr vert="horz"/>
          <a:lstStyle>
            <a:lvl1pPr>
              <a:defRPr>
                <a:latin typeface="+mn-lt"/>
              </a:defRPr>
            </a:lvl1pPr>
          </a:lstStyle>
          <a:p>
            <a:r>
              <a:rPr lang="en-US" dirty="0"/>
              <a:t>Full screen photo</a:t>
            </a:r>
          </a:p>
        </p:txBody>
      </p:sp>
    </p:spTree>
    <p:extLst>
      <p:ext uri="{BB962C8B-B14F-4D97-AF65-F5344CB8AC3E}">
        <p14:creationId xmlns:p14="http://schemas.microsoft.com/office/powerpoint/2010/main" val="115349478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losing">
    <p:spTree>
      <p:nvGrpSpPr>
        <p:cNvPr id="1" name=""/>
        <p:cNvGrpSpPr/>
        <p:nvPr/>
      </p:nvGrpSpPr>
      <p:grpSpPr>
        <a:xfrm>
          <a:off x="0" y="0"/>
          <a:ext cx="0" cy="0"/>
          <a:chOff x="0" y="0"/>
          <a:chExt cx="0" cy="0"/>
        </a:xfrm>
      </p:grpSpPr>
      <p:pic>
        <p:nvPicPr>
          <p:cNvPr id="7" name="Picture 6"/>
          <p:cNvPicPr>
            <a:picLocks/>
          </p:cNvPicPr>
          <p:nvPr userDrawn="1"/>
        </p:nvPicPr>
        <p:blipFill>
          <a:blip r:embed="rId2">
            <a:extLst>
              <a:ext uri="{28A0092B-C50C-407E-A947-70E740481C1C}">
                <a14:useLocalDpi xmlns:a14="http://schemas.microsoft.com/office/drawing/2010/main" val="0"/>
              </a:ext>
            </a:extLst>
          </a:blip>
          <a:stretch>
            <a:fillRect/>
          </a:stretch>
        </p:blipFill>
        <p:spPr>
          <a:xfrm>
            <a:off x="0" y="0"/>
            <a:ext cx="9162288" cy="6858000"/>
          </a:xfrm>
          <a:prstGeom prst="rect">
            <a:avLst/>
          </a:prstGeom>
        </p:spPr>
      </p:pic>
      <p:sp>
        <p:nvSpPr>
          <p:cNvPr id="4" name="TextBox 3"/>
          <p:cNvSpPr txBox="1"/>
          <p:nvPr userDrawn="1"/>
        </p:nvSpPr>
        <p:spPr>
          <a:xfrm>
            <a:off x="1392930" y="5473519"/>
            <a:ext cx="6360201" cy="624273"/>
          </a:xfrm>
          <a:prstGeom prst="rect">
            <a:avLst/>
          </a:prstGeom>
          <a:noFill/>
        </p:spPr>
        <p:txBody>
          <a:bodyPr wrap="square" rtlCol="0">
            <a:spAutoFit/>
          </a:bodyPr>
          <a:lstStyle/>
          <a:p>
            <a:pPr algn="ctr">
              <a:lnSpc>
                <a:spcPct val="120000"/>
              </a:lnSpc>
            </a:pPr>
            <a:endParaRPr lang="en-US" sz="700" dirty="0">
              <a:solidFill>
                <a:srgbClr val="FFFFFF"/>
              </a:solidFill>
              <a:latin typeface="Open Sans"/>
              <a:cs typeface="Open Sans"/>
            </a:endParaRPr>
          </a:p>
          <a:p>
            <a:pPr algn="ctr">
              <a:lnSpc>
                <a:spcPct val="120000"/>
              </a:lnSpc>
            </a:pPr>
            <a:r>
              <a:rPr lang="en-US" sz="700" dirty="0">
                <a:solidFill>
                  <a:srgbClr val="FFFFFF"/>
                </a:solidFill>
                <a:latin typeface="Open Sans"/>
                <a:cs typeface="Open Sans"/>
              </a:rPr>
              <a:t>© 2017 by Intellectual Reserve, Inc.</a:t>
            </a:r>
            <a:r>
              <a:rPr lang="en-US" sz="700" baseline="0" dirty="0">
                <a:solidFill>
                  <a:srgbClr val="FFFFFF"/>
                </a:solidFill>
                <a:latin typeface="Open Sans"/>
                <a:cs typeface="Open Sans"/>
              </a:rPr>
              <a:t> </a:t>
            </a:r>
            <a:r>
              <a:rPr lang="en-US" sz="700" dirty="0">
                <a:solidFill>
                  <a:srgbClr val="FFFFFF"/>
                </a:solidFill>
                <a:latin typeface="Open Sans"/>
                <a:cs typeface="Open Sans"/>
              </a:rPr>
              <a:t>All rights reserved.</a:t>
            </a:r>
            <a:r>
              <a:rPr lang="en-US" sz="700" baseline="0" dirty="0">
                <a:solidFill>
                  <a:srgbClr val="FFFFFF"/>
                </a:solidFill>
                <a:latin typeface="Open Sans"/>
                <a:cs typeface="Open Sans"/>
              </a:rPr>
              <a:t> </a:t>
            </a:r>
            <a:r>
              <a:rPr lang="en-US" sz="700" dirty="0">
                <a:solidFill>
                  <a:srgbClr val="FFFFFF"/>
                </a:solidFill>
                <a:latin typeface="Open Sans"/>
                <a:cs typeface="Open Sans"/>
              </a:rPr>
              <a:t>English approval: 5/15. PD50041081</a:t>
            </a:r>
          </a:p>
          <a:p>
            <a:pPr algn="ctr">
              <a:lnSpc>
                <a:spcPct val="120000"/>
              </a:lnSpc>
            </a:pPr>
            <a:r>
              <a:rPr lang="en-US" sz="700" dirty="0">
                <a:solidFill>
                  <a:srgbClr val="FFFFFF"/>
                </a:solidFill>
                <a:latin typeface="Open Sans"/>
                <a:cs typeface="Open Sans"/>
              </a:rPr>
              <a:t> </a:t>
            </a:r>
          </a:p>
          <a:p>
            <a:pPr algn="ctr">
              <a:lnSpc>
                <a:spcPct val="120000"/>
              </a:lnSpc>
            </a:pPr>
            <a:endParaRPr lang="en-US" sz="700" dirty="0">
              <a:solidFill>
                <a:srgbClr val="FFFFFF"/>
              </a:solidFill>
              <a:latin typeface="Open Sans"/>
              <a:cs typeface="Open Sans"/>
            </a:endParaRPr>
          </a:p>
        </p:txBody>
      </p:sp>
      <p:pic>
        <p:nvPicPr>
          <p:cNvPr id="5" name="Picture 4" descr="SI-lockup-white-header-stacked.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302000" y="2009742"/>
            <a:ext cx="2540000" cy="1536700"/>
          </a:xfrm>
          <a:prstGeom prst="rect">
            <a:avLst/>
          </a:prstGeom>
        </p:spPr>
      </p:pic>
    </p:spTree>
    <p:extLst>
      <p:ext uri="{BB962C8B-B14F-4D97-AF65-F5344CB8AC3E}">
        <p14:creationId xmlns:p14="http://schemas.microsoft.com/office/powerpoint/2010/main" val="59510505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007030"/>
            <a:ext cx="9144000" cy="3252216"/>
          </a:xfrm>
          <a:prstGeom prst="rect">
            <a:avLst/>
          </a:prstGeom>
        </p:spPr>
      </p:pic>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4318"/>
            <a:ext cx="9143999" cy="1240535"/>
          </a:xfrm>
          <a:prstGeom prst="rect">
            <a:avLst/>
          </a:prstGeom>
        </p:spPr>
      </p:pic>
      <p:sp>
        <p:nvSpPr>
          <p:cNvPr id="10" name="Title 1"/>
          <p:cNvSpPr>
            <a:spLocks noGrp="1"/>
          </p:cNvSpPr>
          <p:nvPr>
            <p:ph type="title" hasCustomPrompt="1"/>
          </p:nvPr>
        </p:nvSpPr>
        <p:spPr>
          <a:xfrm>
            <a:off x="423234" y="2642616"/>
            <a:ext cx="8276266" cy="1444752"/>
          </a:xfrm>
          <a:prstGeom prst="rect">
            <a:avLst/>
          </a:prstGeom>
        </p:spPr>
        <p:txBody>
          <a:bodyPr>
            <a:noAutofit/>
          </a:bodyPr>
          <a:lstStyle>
            <a:lvl1pPr>
              <a:lnSpc>
                <a:spcPct val="80000"/>
              </a:lnSpc>
              <a:defRPr sz="5500" baseline="0">
                <a:solidFill>
                  <a:srgbClr val="FFFFFF"/>
                </a:solidFill>
                <a:latin typeface="+mj-lt"/>
              </a:defRPr>
            </a:lvl1pPr>
          </a:lstStyle>
          <a:p>
            <a:r>
              <a:rPr lang="en-US" dirty="0"/>
              <a:t>Old Testament</a:t>
            </a:r>
          </a:p>
        </p:txBody>
      </p:sp>
      <p:sp>
        <p:nvSpPr>
          <p:cNvPr id="12" name="Text Placeholder 15"/>
          <p:cNvSpPr>
            <a:spLocks noGrp="1"/>
          </p:cNvSpPr>
          <p:nvPr>
            <p:ph type="body" sz="quarter" idx="11" hasCustomPrompt="1"/>
          </p:nvPr>
        </p:nvSpPr>
        <p:spPr>
          <a:xfrm>
            <a:off x="423234" y="4087368"/>
            <a:ext cx="8276266" cy="789432"/>
          </a:xfrm>
          <a:prstGeom prst="rect">
            <a:avLst/>
          </a:prstGeom>
        </p:spPr>
        <p:txBody>
          <a:bodyPr/>
          <a:lstStyle>
            <a:lvl1pPr marL="0" indent="0" algn="ctr">
              <a:buNone/>
              <a:defRPr sz="1800">
                <a:solidFill>
                  <a:schemeClr val="bg1"/>
                </a:solidFill>
                <a:latin typeface="+mn-lt"/>
                <a:ea typeface="Open Sans" panose="020B0606030504020204" pitchFamily="34" charset="0"/>
                <a:cs typeface="Open Sans" panose="020B0606030504020204" pitchFamily="34" charset="0"/>
              </a:defRPr>
            </a:lvl1pPr>
          </a:lstStyle>
          <a:p>
            <a:pPr lvl="0"/>
            <a:r>
              <a:rPr lang="en-US" dirty="0"/>
              <a:t>Weekly Class Lesson (Unit #)</a:t>
            </a:r>
          </a:p>
        </p:txBody>
      </p:sp>
      <p:pic>
        <p:nvPicPr>
          <p:cNvPr id="6" name="Picture 5" descr="SI-lockup-white-header.eps"/>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78913" y="113195"/>
            <a:ext cx="4432300" cy="800100"/>
          </a:xfrm>
          <a:prstGeom prst="rect">
            <a:avLst/>
          </a:prstGeom>
        </p:spPr>
      </p:pic>
    </p:spTree>
    <p:extLst>
      <p:ext uri="{BB962C8B-B14F-4D97-AF65-F5344CB8AC3E}">
        <p14:creationId xmlns:p14="http://schemas.microsoft.com/office/powerpoint/2010/main" val="26433603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366842"/>
            <a:ext cx="8229600" cy="4894257"/>
          </a:xfrm>
          <a:prstGeom prst="rect">
            <a:avLst/>
          </a:prstGeom>
        </p:spPr>
        <p:txBody>
          <a:bodyPr/>
          <a:lstStyle>
            <a:lvl1pPr>
              <a:defRPr sz="2800">
                <a:solidFill>
                  <a:srgbClr val="404040"/>
                </a:solidFill>
                <a:latin typeface="+mn-lt"/>
                <a:ea typeface="Open Sans" panose="020B0606030504020204" pitchFamily="34" charset="0"/>
                <a:cs typeface="Open Sans" panose="020B0606030504020204" pitchFamily="34" charset="0"/>
              </a:defRPr>
            </a:lvl1pPr>
            <a:lvl2pPr>
              <a:defRPr sz="2400">
                <a:solidFill>
                  <a:srgbClr val="404040"/>
                </a:solidFill>
                <a:latin typeface="+mn-lt"/>
              </a:defRPr>
            </a:lvl2pPr>
            <a:lvl3pPr>
              <a:defRPr sz="2000">
                <a:solidFill>
                  <a:srgbClr val="404040"/>
                </a:solidFill>
                <a:latin typeface="+mn-lt"/>
              </a:defRPr>
            </a:lvl3pPr>
            <a:lvl4pPr>
              <a:defRPr sz="1600">
                <a:solidFill>
                  <a:srgbClr val="404040"/>
                </a:solidFill>
                <a:latin typeface="+mn-lt"/>
              </a:defRPr>
            </a:lvl4pPr>
            <a:lvl5pPr>
              <a:defRPr sz="1400">
                <a:solidFill>
                  <a:srgbClr val="404040"/>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1"/>
          <p:cNvSpPr>
            <a:spLocks noGrp="1"/>
          </p:cNvSpPr>
          <p:nvPr>
            <p:ph type="title"/>
          </p:nvPr>
        </p:nvSpPr>
        <p:spPr>
          <a:xfrm>
            <a:off x="381000" y="377427"/>
            <a:ext cx="8305800" cy="858753"/>
          </a:xfrm>
          <a:prstGeom prst="rect">
            <a:avLst/>
          </a:prstGeom>
        </p:spPr>
        <p:txBody>
          <a:bodyPr/>
          <a:lstStyle>
            <a:lvl1pPr algn="l">
              <a:defRPr sz="4400">
                <a:solidFill>
                  <a:srgbClr val="55B893"/>
                </a:solidFill>
                <a:latin typeface="+mj-lt"/>
              </a:defRPr>
            </a:lvl1pPr>
          </a:lstStyle>
          <a:p>
            <a:r>
              <a:rPr lang="en-US" dirty="0"/>
              <a:t>Click to edit Master title style</a:t>
            </a:r>
          </a:p>
        </p:txBody>
      </p:sp>
    </p:spTree>
    <p:extLst>
      <p:ext uri="{BB962C8B-B14F-4D97-AF65-F5344CB8AC3E}">
        <p14:creationId xmlns:p14="http://schemas.microsoft.com/office/powerpoint/2010/main" val="345453260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4" name="Content Placeholder 2"/>
          <p:cNvSpPr>
            <a:spLocks noGrp="1"/>
          </p:cNvSpPr>
          <p:nvPr>
            <p:ph idx="1"/>
          </p:nvPr>
        </p:nvSpPr>
        <p:spPr>
          <a:xfrm>
            <a:off x="457200" y="1549400"/>
            <a:ext cx="8229600" cy="4159125"/>
          </a:xfrm>
          <a:prstGeom prst="rect">
            <a:avLst/>
          </a:prstGeom>
        </p:spPr>
        <p:txBody>
          <a:bodyPr/>
          <a:lstStyle>
            <a:lvl1pPr>
              <a:defRPr sz="2800">
                <a:solidFill>
                  <a:srgbClr val="404040"/>
                </a:solidFill>
                <a:latin typeface="+mn-lt"/>
                <a:ea typeface="Open Sans" panose="020B0606030504020204" pitchFamily="34" charset="0"/>
                <a:cs typeface="Open Sans" panose="020B0606030504020204" pitchFamily="34" charset="0"/>
              </a:defRPr>
            </a:lvl1pPr>
            <a:lvl2pPr>
              <a:defRPr sz="2400">
                <a:solidFill>
                  <a:srgbClr val="404040"/>
                </a:solidFill>
                <a:latin typeface="+mn-lt"/>
              </a:defRPr>
            </a:lvl2pPr>
            <a:lvl3pPr>
              <a:defRPr sz="2000">
                <a:solidFill>
                  <a:srgbClr val="404040"/>
                </a:solidFill>
                <a:latin typeface="+mn-lt"/>
              </a:defRPr>
            </a:lvl3pPr>
            <a:lvl4pPr>
              <a:defRPr sz="1600">
                <a:solidFill>
                  <a:srgbClr val="404040"/>
                </a:solidFill>
                <a:latin typeface="+mn-lt"/>
              </a:defRPr>
            </a:lvl4pPr>
            <a:lvl5pPr>
              <a:defRPr sz="1400">
                <a:solidFill>
                  <a:srgbClr val="404040"/>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1"/>
          <p:cNvSpPr>
            <a:spLocks noGrp="1"/>
          </p:cNvSpPr>
          <p:nvPr>
            <p:ph type="title"/>
          </p:nvPr>
        </p:nvSpPr>
        <p:spPr>
          <a:xfrm>
            <a:off x="457200" y="555227"/>
            <a:ext cx="8229600" cy="858753"/>
          </a:xfrm>
          <a:prstGeom prst="rect">
            <a:avLst/>
          </a:prstGeom>
        </p:spPr>
        <p:txBody>
          <a:bodyPr/>
          <a:lstStyle>
            <a:lvl1pPr algn="l">
              <a:defRPr sz="4400">
                <a:solidFill>
                  <a:srgbClr val="7D6CAE"/>
                </a:solidFill>
                <a:latin typeface="+mj-lt"/>
              </a:defRPr>
            </a:lvl1pPr>
          </a:lstStyle>
          <a:p>
            <a:r>
              <a:rPr lang="en-US" dirty="0"/>
              <a:t>Click to edit Master title style</a:t>
            </a:r>
          </a:p>
        </p:txBody>
      </p:sp>
    </p:spTree>
    <p:extLst>
      <p:ext uri="{BB962C8B-B14F-4D97-AF65-F5344CB8AC3E}">
        <p14:creationId xmlns:p14="http://schemas.microsoft.com/office/powerpoint/2010/main" val="36743887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500215"/>
            <a:ext cx="8229600" cy="807885"/>
          </a:xfrm>
          <a:prstGeom prst="rect">
            <a:avLst/>
          </a:prstGeom>
        </p:spPr>
        <p:txBody>
          <a:bodyPr/>
          <a:lstStyle>
            <a:lvl1pPr algn="l">
              <a:defRPr sz="4400">
                <a:solidFill>
                  <a:srgbClr val="7D6CAE"/>
                </a:solidFill>
                <a:latin typeface="+mj-lt"/>
              </a:defRPr>
            </a:lvl1pPr>
          </a:lstStyle>
          <a:p>
            <a:r>
              <a:rPr lang="en-US" dirty="0"/>
              <a:t>Click to edit master Text Style</a:t>
            </a:r>
          </a:p>
        </p:txBody>
      </p:sp>
      <p:sp>
        <p:nvSpPr>
          <p:cNvPr id="9" name="Text Placeholder 2"/>
          <p:cNvSpPr>
            <a:spLocks noGrp="1"/>
          </p:cNvSpPr>
          <p:nvPr>
            <p:ph type="body" idx="1"/>
          </p:nvPr>
        </p:nvSpPr>
        <p:spPr>
          <a:xfrm>
            <a:off x="457200" y="1452869"/>
            <a:ext cx="4040188" cy="697118"/>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0" name="Content Placeholder 3"/>
          <p:cNvSpPr>
            <a:spLocks noGrp="1"/>
          </p:cNvSpPr>
          <p:nvPr>
            <p:ph sz="half" idx="2"/>
          </p:nvPr>
        </p:nvSpPr>
        <p:spPr>
          <a:xfrm>
            <a:off x="457200" y="2438810"/>
            <a:ext cx="4040188" cy="3834990"/>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4"/>
          <p:cNvSpPr>
            <a:spLocks noGrp="1"/>
          </p:cNvSpPr>
          <p:nvPr>
            <p:ph type="body" sz="quarter" idx="3"/>
          </p:nvPr>
        </p:nvSpPr>
        <p:spPr>
          <a:xfrm>
            <a:off x="4645025" y="1452868"/>
            <a:ext cx="4041775" cy="697119"/>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2" name="Content Placeholder 5"/>
          <p:cNvSpPr>
            <a:spLocks noGrp="1"/>
          </p:cNvSpPr>
          <p:nvPr>
            <p:ph sz="quarter" idx="4"/>
          </p:nvPr>
        </p:nvSpPr>
        <p:spPr>
          <a:xfrm>
            <a:off x="4645025" y="2438809"/>
            <a:ext cx="4041775" cy="3834991"/>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0628809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457200" y="3492500"/>
            <a:ext cx="8229600" cy="2781300"/>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1"/>
          <p:cNvSpPr>
            <a:spLocks noGrp="1"/>
          </p:cNvSpPr>
          <p:nvPr>
            <p:ph type="title"/>
          </p:nvPr>
        </p:nvSpPr>
        <p:spPr>
          <a:xfrm>
            <a:off x="381000" y="377427"/>
            <a:ext cx="8305800" cy="858753"/>
          </a:xfrm>
          <a:prstGeom prst="rect">
            <a:avLst/>
          </a:prstGeom>
        </p:spPr>
        <p:txBody>
          <a:bodyPr/>
          <a:lstStyle>
            <a:lvl1pPr algn="l">
              <a:defRPr sz="4400">
                <a:solidFill>
                  <a:srgbClr val="7D6CAE"/>
                </a:solidFill>
                <a:latin typeface="+mj-lt"/>
              </a:defRPr>
            </a:lvl1pPr>
          </a:lstStyle>
          <a:p>
            <a:r>
              <a:rPr lang="en-US" dirty="0"/>
              <a:t>Click to edit Master title style</a:t>
            </a:r>
          </a:p>
        </p:txBody>
      </p:sp>
      <p:sp>
        <p:nvSpPr>
          <p:cNvPr id="8" name="Rectangle 7"/>
          <p:cNvSpPr/>
          <p:nvPr userDrawn="1"/>
        </p:nvSpPr>
        <p:spPr>
          <a:xfrm>
            <a:off x="381000" y="1236180"/>
            <a:ext cx="8305800" cy="206582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Picture Placeholder 9"/>
          <p:cNvSpPr>
            <a:spLocks noGrp="1"/>
          </p:cNvSpPr>
          <p:nvPr>
            <p:ph type="pic" sz="quarter" idx="10"/>
          </p:nvPr>
        </p:nvSpPr>
        <p:spPr>
          <a:xfrm>
            <a:off x="1905000" y="1371600"/>
            <a:ext cx="2692400" cy="1778000"/>
          </a:xfrm>
          <a:prstGeom prst="rect">
            <a:avLst/>
          </a:prstGeom>
        </p:spPr>
        <p:txBody>
          <a:bodyPr vert="horz"/>
          <a:lstStyle/>
          <a:p>
            <a:endParaRPr lang="en-US" dirty="0"/>
          </a:p>
        </p:txBody>
      </p:sp>
      <p:sp>
        <p:nvSpPr>
          <p:cNvPr id="11" name="Picture Placeholder 9"/>
          <p:cNvSpPr>
            <a:spLocks noGrp="1"/>
          </p:cNvSpPr>
          <p:nvPr>
            <p:ph type="pic" sz="quarter" idx="11"/>
          </p:nvPr>
        </p:nvSpPr>
        <p:spPr>
          <a:xfrm>
            <a:off x="4800600" y="1371600"/>
            <a:ext cx="2692400" cy="1778000"/>
          </a:xfrm>
          <a:prstGeom prst="rect">
            <a:avLst/>
          </a:prstGeom>
        </p:spPr>
        <p:txBody>
          <a:bodyPr vert="horz"/>
          <a:lstStyle/>
          <a:p>
            <a:endParaRPr lang="en-US"/>
          </a:p>
        </p:txBody>
      </p:sp>
    </p:spTree>
    <p:extLst>
      <p:ext uri="{BB962C8B-B14F-4D97-AF65-F5344CB8AC3E}">
        <p14:creationId xmlns:p14="http://schemas.microsoft.com/office/powerpoint/2010/main" val="276251348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3" name="Content Placeholder 3"/>
          <p:cNvSpPr>
            <a:spLocks noGrp="1"/>
          </p:cNvSpPr>
          <p:nvPr>
            <p:ph sz="half" idx="2"/>
          </p:nvPr>
        </p:nvSpPr>
        <p:spPr>
          <a:xfrm>
            <a:off x="457200" y="4292600"/>
            <a:ext cx="8229600" cy="1981200"/>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itle 1"/>
          <p:cNvSpPr>
            <a:spLocks noGrp="1"/>
          </p:cNvSpPr>
          <p:nvPr>
            <p:ph type="title"/>
          </p:nvPr>
        </p:nvSpPr>
        <p:spPr>
          <a:xfrm>
            <a:off x="381000" y="377427"/>
            <a:ext cx="8305800" cy="858753"/>
          </a:xfrm>
          <a:prstGeom prst="rect">
            <a:avLst/>
          </a:prstGeom>
        </p:spPr>
        <p:txBody>
          <a:bodyPr/>
          <a:lstStyle>
            <a:lvl1pPr algn="l">
              <a:defRPr sz="4400">
                <a:solidFill>
                  <a:srgbClr val="7D6CAE"/>
                </a:solidFill>
                <a:latin typeface="+mj-lt"/>
              </a:defRPr>
            </a:lvl1pPr>
          </a:lstStyle>
          <a:p>
            <a:r>
              <a:rPr lang="en-US" dirty="0"/>
              <a:t>Click to edit Master title style</a:t>
            </a:r>
          </a:p>
        </p:txBody>
      </p:sp>
      <p:sp>
        <p:nvSpPr>
          <p:cNvPr id="5" name="Rectangle 4"/>
          <p:cNvSpPr/>
          <p:nvPr userDrawn="1"/>
        </p:nvSpPr>
        <p:spPr>
          <a:xfrm>
            <a:off x="381000" y="1236180"/>
            <a:ext cx="8305800" cy="278972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Picture Placeholder 9"/>
          <p:cNvSpPr>
            <a:spLocks noGrp="1"/>
          </p:cNvSpPr>
          <p:nvPr>
            <p:ph type="pic" sz="quarter" idx="10"/>
          </p:nvPr>
        </p:nvSpPr>
        <p:spPr>
          <a:xfrm>
            <a:off x="2286000" y="1371600"/>
            <a:ext cx="4495800" cy="2501900"/>
          </a:xfrm>
          <a:prstGeom prst="rect">
            <a:avLst/>
          </a:prstGeom>
        </p:spPr>
        <p:txBody>
          <a:bodyPr vert="horz"/>
          <a:lstStyle/>
          <a:p>
            <a:endParaRPr lang="en-US"/>
          </a:p>
        </p:txBody>
      </p:sp>
    </p:spTree>
    <p:extLst>
      <p:ext uri="{BB962C8B-B14F-4D97-AF65-F5344CB8AC3E}">
        <p14:creationId xmlns:p14="http://schemas.microsoft.com/office/powerpoint/2010/main" val="366892113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4" name="Title 1"/>
          <p:cNvSpPr>
            <a:spLocks noGrp="1"/>
          </p:cNvSpPr>
          <p:nvPr>
            <p:ph type="title"/>
          </p:nvPr>
        </p:nvSpPr>
        <p:spPr>
          <a:xfrm>
            <a:off x="381000" y="377427"/>
            <a:ext cx="8305800" cy="858753"/>
          </a:xfrm>
          <a:prstGeom prst="rect">
            <a:avLst/>
          </a:prstGeom>
        </p:spPr>
        <p:txBody>
          <a:bodyPr/>
          <a:lstStyle>
            <a:lvl1pPr algn="l">
              <a:defRPr sz="4400">
                <a:solidFill>
                  <a:srgbClr val="7D6CAE"/>
                </a:solidFill>
                <a:latin typeface="+mj-lt"/>
              </a:defRPr>
            </a:lvl1pPr>
          </a:lstStyle>
          <a:p>
            <a:r>
              <a:rPr lang="en-US" dirty="0"/>
              <a:t>Click to edit Master title style</a:t>
            </a:r>
          </a:p>
        </p:txBody>
      </p:sp>
      <p:sp>
        <p:nvSpPr>
          <p:cNvPr id="7" name="Rectangle 6"/>
          <p:cNvSpPr/>
          <p:nvPr userDrawn="1"/>
        </p:nvSpPr>
        <p:spPr>
          <a:xfrm>
            <a:off x="381000" y="1236180"/>
            <a:ext cx="8305800" cy="526622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a:t>
            </a:r>
          </a:p>
        </p:txBody>
      </p:sp>
      <p:sp>
        <p:nvSpPr>
          <p:cNvPr id="6" name="Picture Placeholder 9"/>
          <p:cNvSpPr>
            <a:spLocks noGrp="1"/>
          </p:cNvSpPr>
          <p:nvPr>
            <p:ph type="pic" sz="quarter" idx="10"/>
          </p:nvPr>
        </p:nvSpPr>
        <p:spPr>
          <a:xfrm>
            <a:off x="2501900" y="1371600"/>
            <a:ext cx="4064000" cy="4965700"/>
          </a:xfrm>
          <a:prstGeom prst="rect">
            <a:avLst/>
          </a:prstGeom>
        </p:spPr>
        <p:txBody>
          <a:bodyPr vert="horz"/>
          <a:lstStyle/>
          <a:p>
            <a:endParaRPr lang="en-US"/>
          </a:p>
        </p:txBody>
      </p:sp>
    </p:spTree>
    <p:extLst>
      <p:ext uri="{BB962C8B-B14F-4D97-AF65-F5344CB8AC3E}">
        <p14:creationId xmlns:p14="http://schemas.microsoft.com/office/powerpoint/2010/main" val="275654509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Title 1"/>
          <p:cNvSpPr>
            <a:spLocks noGrp="1"/>
          </p:cNvSpPr>
          <p:nvPr>
            <p:ph type="title"/>
          </p:nvPr>
        </p:nvSpPr>
        <p:spPr>
          <a:xfrm>
            <a:off x="3124200" y="512915"/>
            <a:ext cx="5562600" cy="591985"/>
          </a:xfrm>
          <a:prstGeom prst="rect">
            <a:avLst/>
          </a:prstGeom>
        </p:spPr>
        <p:txBody>
          <a:bodyPr/>
          <a:lstStyle>
            <a:lvl1pPr algn="l">
              <a:defRPr sz="3000">
                <a:solidFill>
                  <a:srgbClr val="7D6CAE"/>
                </a:solidFill>
                <a:latin typeface="+mj-lt"/>
              </a:defRPr>
            </a:lvl1pPr>
          </a:lstStyle>
          <a:p>
            <a:pPr algn="l"/>
            <a:r>
              <a:rPr lang="en-US" sz="3000" dirty="0"/>
              <a:t>Elder Richard G. Scott</a:t>
            </a:r>
          </a:p>
        </p:txBody>
      </p:sp>
      <p:sp>
        <p:nvSpPr>
          <p:cNvPr id="4" name="Content Placeholder 5"/>
          <p:cNvSpPr>
            <a:spLocks noGrp="1"/>
          </p:cNvSpPr>
          <p:nvPr>
            <p:ph sz="quarter" idx="4"/>
          </p:nvPr>
        </p:nvSpPr>
        <p:spPr>
          <a:xfrm>
            <a:off x="3124200" y="1155701"/>
            <a:ext cx="5562601" cy="4711700"/>
          </a:xfrm>
          <a:prstGeom prst="rect">
            <a:avLst/>
          </a:prstGeom>
        </p:spPr>
        <p:txBody>
          <a:bodyPr/>
          <a:lstStyle>
            <a:lvl1pPr algn="l">
              <a:lnSpc>
                <a:spcPct val="130000"/>
              </a:lnSpc>
              <a:defRPr sz="2000" b="0" i="1">
                <a:latin typeface="Calibri"/>
                <a:cs typeface="Calibri"/>
              </a:defRPr>
            </a:lvl1pPr>
          </a:lstStyle>
          <a:p>
            <a:pPr marL="0" indent="0">
              <a:lnSpc>
                <a:spcPct val="130000"/>
              </a:lnSpc>
              <a:buNone/>
            </a:pPr>
            <a:r>
              <a:rPr lang="en-US" sz="2000" dirty="0">
                <a:latin typeface="Open Sans"/>
                <a:cs typeface="Open Sans"/>
              </a:rPr>
              <a:t>“I will share a principle that, if understood and consistently applied, will bring enormous blessings throughout your life. It is not difficult for me to explain, nor for you to understand. However, it will require of you significant, determined effort to yield its full potential. </a:t>
            </a:r>
          </a:p>
          <a:p>
            <a:pPr marL="0" indent="0">
              <a:buNone/>
            </a:pPr>
            <a:endParaRPr lang="en-US" dirty="0"/>
          </a:p>
        </p:txBody>
      </p:sp>
      <p:cxnSp>
        <p:nvCxnSpPr>
          <p:cNvPr id="6" name="Straight Connector 5"/>
          <p:cNvCxnSpPr/>
          <p:nvPr userDrawn="1"/>
        </p:nvCxnSpPr>
        <p:spPr>
          <a:xfrm>
            <a:off x="2946400" y="660400"/>
            <a:ext cx="0" cy="1841500"/>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sp>
        <p:nvSpPr>
          <p:cNvPr id="8" name="Picture Placeholder 7"/>
          <p:cNvSpPr>
            <a:spLocks noGrp="1"/>
          </p:cNvSpPr>
          <p:nvPr>
            <p:ph type="pic" sz="quarter" idx="10"/>
          </p:nvPr>
        </p:nvSpPr>
        <p:spPr>
          <a:xfrm>
            <a:off x="546100" y="660400"/>
            <a:ext cx="2146300" cy="2857500"/>
          </a:xfrm>
          <a:prstGeom prst="rect">
            <a:avLst/>
          </a:prstGeom>
        </p:spPr>
        <p:txBody>
          <a:bodyPr vert="horz"/>
          <a:lstStyle/>
          <a:p>
            <a:endParaRPr lang="en-US" dirty="0"/>
          </a:p>
        </p:txBody>
      </p:sp>
      <p:sp>
        <p:nvSpPr>
          <p:cNvPr id="9" name="TextBox 8"/>
          <p:cNvSpPr txBox="1"/>
          <p:nvPr userDrawn="1"/>
        </p:nvSpPr>
        <p:spPr>
          <a:xfrm>
            <a:off x="7404100" y="876300"/>
            <a:ext cx="184666"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388141687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Title 1"/>
          <p:cNvSpPr>
            <a:spLocks noGrp="1"/>
          </p:cNvSpPr>
          <p:nvPr>
            <p:ph type="title"/>
          </p:nvPr>
        </p:nvSpPr>
        <p:spPr>
          <a:xfrm>
            <a:off x="215900" y="284315"/>
            <a:ext cx="8229600" cy="807885"/>
          </a:xfrm>
          <a:prstGeom prst="rect">
            <a:avLst/>
          </a:prstGeom>
        </p:spPr>
        <p:txBody>
          <a:bodyPr/>
          <a:lstStyle>
            <a:lvl1pPr algn="l">
              <a:defRPr sz="4400">
                <a:solidFill>
                  <a:srgbClr val="7D6CAE"/>
                </a:solidFill>
                <a:latin typeface="+mj-lt"/>
              </a:defRPr>
            </a:lvl1pPr>
          </a:lstStyle>
          <a:p>
            <a:r>
              <a:rPr lang="en-US" dirty="0"/>
              <a:t>Christ in the Temple</a:t>
            </a:r>
          </a:p>
        </p:txBody>
      </p:sp>
      <p:sp>
        <p:nvSpPr>
          <p:cNvPr id="6" name="Picture Placeholder 5"/>
          <p:cNvSpPr>
            <a:spLocks noGrp="1"/>
          </p:cNvSpPr>
          <p:nvPr>
            <p:ph type="pic" sz="quarter" idx="10" hasCustomPrompt="1"/>
          </p:nvPr>
        </p:nvSpPr>
        <p:spPr>
          <a:xfrm>
            <a:off x="215900" y="1206500"/>
            <a:ext cx="8724900" cy="5245100"/>
          </a:xfrm>
          <a:prstGeom prst="rect">
            <a:avLst/>
          </a:prstGeom>
        </p:spPr>
        <p:txBody>
          <a:bodyPr vert="horz"/>
          <a:lstStyle>
            <a:lvl1pPr>
              <a:defRPr>
                <a:latin typeface="+mn-lt"/>
              </a:defRPr>
            </a:lvl1pPr>
          </a:lstStyle>
          <a:p>
            <a:r>
              <a:rPr lang="en-US" dirty="0"/>
              <a:t>Full screen photo</a:t>
            </a:r>
          </a:p>
        </p:txBody>
      </p:sp>
    </p:spTree>
    <p:extLst>
      <p:ext uri="{BB962C8B-B14F-4D97-AF65-F5344CB8AC3E}">
        <p14:creationId xmlns:p14="http://schemas.microsoft.com/office/powerpoint/2010/main" val="123439898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losin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3997" cy="6857998"/>
          </a:xfrm>
          <a:prstGeom prst="rect">
            <a:avLst/>
          </a:prstGeom>
        </p:spPr>
      </p:pic>
      <p:sp>
        <p:nvSpPr>
          <p:cNvPr id="4" name="TextBox 3"/>
          <p:cNvSpPr txBox="1"/>
          <p:nvPr userDrawn="1"/>
        </p:nvSpPr>
        <p:spPr>
          <a:xfrm>
            <a:off x="1392930" y="5473519"/>
            <a:ext cx="6360201" cy="624273"/>
          </a:xfrm>
          <a:prstGeom prst="rect">
            <a:avLst/>
          </a:prstGeom>
          <a:noFill/>
        </p:spPr>
        <p:txBody>
          <a:bodyPr wrap="square" rtlCol="0">
            <a:spAutoFit/>
          </a:bodyPr>
          <a:lstStyle/>
          <a:p>
            <a:pPr algn="ctr">
              <a:lnSpc>
                <a:spcPct val="120000"/>
              </a:lnSpc>
            </a:pPr>
            <a:endParaRPr lang="en-US" sz="700" dirty="0">
              <a:solidFill>
                <a:srgbClr val="FFFFFF"/>
              </a:solidFill>
              <a:latin typeface="Open Sans"/>
              <a:cs typeface="Open Sans"/>
            </a:endParaRPr>
          </a:p>
          <a:p>
            <a:pPr algn="ctr">
              <a:lnSpc>
                <a:spcPct val="120000"/>
              </a:lnSpc>
            </a:pPr>
            <a:r>
              <a:rPr lang="en-US" sz="700" dirty="0">
                <a:solidFill>
                  <a:srgbClr val="FFFFFF"/>
                </a:solidFill>
                <a:latin typeface="Open Sans"/>
                <a:cs typeface="Open Sans"/>
              </a:rPr>
              <a:t>© 2017 by Intellectual Reserve, Inc.</a:t>
            </a:r>
            <a:r>
              <a:rPr lang="en-US" sz="700" baseline="0" dirty="0">
                <a:solidFill>
                  <a:srgbClr val="FFFFFF"/>
                </a:solidFill>
                <a:latin typeface="Open Sans"/>
                <a:cs typeface="Open Sans"/>
              </a:rPr>
              <a:t> </a:t>
            </a:r>
            <a:r>
              <a:rPr lang="en-US" sz="700" dirty="0">
                <a:solidFill>
                  <a:srgbClr val="FFFFFF"/>
                </a:solidFill>
                <a:latin typeface="Open Sans"/>
                <a:cs typeface="Open Sans"/>
              </a:rPr>
              <a:t>All rights reserved.</a:t>
            </a:r>
            <a:r>
              <a:rPr lang="en-US" sz="700" baseline="0" dirty="0">
                <a:solidFill>
                  <a:srgbClr val="FFFFFF"/>
                </a:solidFill>
                <a:latin typeface="Open Sans"/>
                <a:cs typeface="Open Sans"/>
              </a:rPr>
              <a:t> </a:t>
            </a:r>
            <a:r>
              <a:rPr lang="en-US" sz="700" dirty="0">
                <a:solidFill>
                  <a:srgbClr val="FFFFFF"/>
                </a:solidFill>
                <a:latin typeface="Open Sans"/>
                <a:cs typeface="Open Sans"/>
              </a:rPr>
              <a:t>English approval: 5/15. PD60001214</a:t>
            </a:r>
          </a:p>
          <a:p>
            <a:pPr algn="ctr">
              <a:lnSpc>
                <a:spcPct val="120000"/>
              </a:lnSpc>
            </a:pPr>
            <a:r>
              <a:rPr lang="en-US" sz="700" dirty="0">
                <a:solidFill>
                  <a:srgbClr val="FFFFFF"/>
                </a:solidFill>
                <a:latin typeface="Open Sans"/>
                <a:cs typeface="Open Sans"/>
              </a:rPr>
              <a:t> </a:t>
            </a:r>
          </a:p>
          <a:p>
            <a:pPr algn="ctr">
              <a:lnSpc>
                <a:spcPct val="120000"/>
              </a:lnSpc>
            </a:pPr>
            <a:endParaRPr lang="en-US" sz="700" dirty="0">
              <a:solidFill>
                <a:srgbClr val="FFFFFF"/>
              </a:solidFill>
              <a:latin typeface="Open Sans"/>
              <a:cs typeface="Open Sans"/>
            </a:endParaRPr>
          </a:p>
        </p:txBody>
      </p:sp>
      <p:pic>
        <p:nvPicPr>
          <p:cNvPr id="5" name="Picture 4" descr="SI-lockup-white-header-stacked.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302000" y="2009742"/>
            <a:ext cx="2540000" cy="1536700"/>
          </a:xfrm>
          <a:prstGeom prst="rect">
            <a:avLst/>
          </a:prstGeom>
        </p:spPr>
      </p:pic>
    </p:spTree>
    <p:extLst>
      <p:ext uri="{BB962C8B-B14F-4D97-AF65-F5344CB8AC3E}">
        <p14:creationId xmlns:p14="http://schemas.microsoft.com/office/powerpoint/2010/main" val="59510505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007030"/>
            <a:ext cx="9144000" cy="3252216"/>
          </a:xfrm>
          <a:prstGeom prst="rect">
            <a:avLst/>
          </a:prstGeom>
        </p:spPr>
      </p:pic>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4318"/>
            <a:ext cx="9143999" cy="1240535"/>
          </a:xfrm>
          <a:prstGeom prst="rect">
            <a:avLst/>
          </a:prstGeom>
        </p:spPr>
      </p:pic>
      <p:sp>
        <p:nvSpPr>
          <p:cNvPr id="10" name="Title 1"/>
          <p:cNvSpPr>
            <a:spLocks noGrp="1"/>
          </p:cNvSpPr>
          <p:nvPr>
            <p:ph type="title" hasCustomPrompt="1"/>
          </p:nvPr>
        </p:nvSpPr>
        <p:spPr>
          <a:xfrm>
            <a:off x="423234" y="2642616"/>
            <a:ext cx="8276266" cy="1444752"/>
          </a:xfrm>
          <a:prstGeom prst="rect">
            <a:avLst/>
          </a:prstGeom>
        </p:spPr>
        <p:txBody>
          <a:bodyPr>
            <a:noAutofit/>
          </a:bodyPr>
          <a:lstStyle>
            <a:lvl1pPr>
              <a:lnSpc>
                <a:spcPct val="80000"/>
              </a:lnSpc>
              <a:defRPr sz="5500" baseline="0">
                <a:solidFill>
                  <a:srgbClr val="FFFFFF"/>
                </a:solidFill>
                <a:latin typeface="+mj-lt"/>
              </a:defRPr>
            </a:lvl1pPr>
          </a:lstStyle>
          <a:p>
            <a:r>
              <a:rPr lang="en-US" dirty="0"/>
              <a:t>Old Testament</a:t>
            </a:r>
          </a:p>
        </p:txBody>
      </p:sp>
      <p:sp>
        <p:nvSpPr>
          <p:cNvPr id="12" name="Text Placeholder 15"/>
          <p:cNvSpPr>
            <a:spLocks noGrp="1"/>
          </p:cNvSpPr>
          <p:nvPr>
            <p:ph type="body" sz="quarter" idx="11" hasCustomPrompt="1"/>
          </p:nvPr>
        </p:nvSpPr>
        <p:spPr>
          <a:xfrm>
            <a:off x="423234" y="4087368"/>
            <a:ext cx="8276266" cy="649224"/>
          </a:xfrm>
          <a:prstGeom prst="rect">
            <a:avLst/>
          </a:prstGeom>
        </p:spPr>
        <p:txBody>
          <a:bodyPr/>
          <a:lstStyle>
            <a:lvl1pPr marL="0" indent="0" algn="ctr">
              <a:buNone/>
              <a:defRPr sz="1800">
                <a:solidFill>
                  <a:schemeClr val="bg1"/>
                </a:solidFill>
                <a:latin typeface="+mn-lt"/>
                <a:ea typeface="Open Sans" panose="020B0606030504020204" pitchFamily="34" charset="0"/>
                <a:cs typeface="Open Sans" panose="020B0606030504020204" pitchFamily="34" charset="0"/>
              </a:defRPr>
            </a:lvl1pPr>
          </a:lstStyle>
          <a:p>
            <a:pPr lvl="0"/>
            <a:r>
              <a:rPr lang="en-US" dirty="0"/>
              <a:t>Weekly Class Lesson (Unit #)</a:t>
            </a:r>
          </a:p>
        </p:txBody>
      </p:sp>
      <p:pic>
        <p:nvPicPr>
          <p:cNvPr id="6" name="Picture 5" descr="SI-lockup-white-header.eps"/>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78913" y="113195"/>
            <a:ext cx="4432300" cy="800100"/>
          </a:xfrm>
          <a:prstGeom prst="rect">
            <a:avLst/>
          </a:prstGeom>
        </p:spPr>
      </p:pic>
    </p:spTree>
    <p:extLst>
      <p:ext uri="{BB962C8B-B14F-4D97-AF65-F5344CB8AC3E}">
        <p14:creationId xmlns:p14="http://schemas.microsoft.com/office/powerpoint/2010/main" val="264336032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4" name="Content Placeholder 2"/>
          <p:cNvSpPr>
            <a:spLocks noGrp="1"/>
          </p:cNvSpPr>
          <p:nvPr>
            <p:ph idx="1"/>
          </p:nvPr>
        </p:nvSpPr>
        <p:spPr>
          <a:xfrm>
            <a:off x="457200" y="1549400"/>
            <a:ext cx="8229600" cy="4159125"/>
          </a:xfrm>
          <a:prstGeom prst="rect">
            <a:avLst/>
          </a:prstGeom>
        </p:spPr>
        <p:txBody>
          <a:bodyPr/>
          <a:lstStyle>
            <a:lvl1pPr>
              <a:defRPr sz="2800">
                <a:solidFill>
                  <a:srgbClr val="404040"/>
                </a:solidFill>
                <a:latin typeface="+mn-lt"/>
                <a:ea typeface="Open Sans" panose="020B0606030504020204" pitchFamily="34" charset="0"/>
                <a:cs typeface="Open Sans" panose="020B0606030504020204" pitchFamily="34" charset="0"/>
              </a:defRPr>
            </a:lvl1pPr>
            <a:lvl2pPr>
              <a:defRPr sz="2400">
                <a:solidFill>
                  <a:srgbClr val="404040"/>
                </a:solidFill>
                <a:latin typeface="+mn-lt"/>
              </a:defRPr>
            </a:lvl2pPr>
            <a:lvl3pPr>
              <a:defRPr sz="2000">
                <a:solidFill>
                  <a:srgbClr val="404040"/>
                </a:solidFill>
                <a:latin typeface="+mn-lt"/>
              </a:defRPr>
            </a:lvl3pPr>
            <a:lvl4pPr>
              <a:defRPr sz="1600">
                <a:solidFill>
                  <a:srgbClr val="404040"/>
                </a:solidFill>
                <a:latin typeface="+mn-lt"/>
              </a:defRPr>
            </a:lvl4pPr>
            <a:lvl5pPr>
              <a:defRPr sz="1400">
                <a:solidFill>
                  <a:srgbClr val="404040"/>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1"/>
          <p:cNvSpPr>
            <a:spLocks noGrp="1"/>
          </p:cNvSpPr>
          <p:nvPr>
            <p:ph type="title"/>
          </p:nvPr>
        </p:nvSpPr>
        <p:spPr>
          <a:xfrm>
            <a:off x="457200" y="555227"/>
            <a:ext cx="8229600" cy="858753"/>
          </a:xfrm>
          <a:prstGeom prst="rect">
            <a:avLst/>
          </a:prstGeom>
        </p:spPr>
        <p:txBody>
          <a:bodyPr/>
          <a:lstStyle>
            <a:lvl1pPr algn="l">
              <a:defRPr sz="4400">
                <a:solidFill>
                  <a:srgbClr val="EB5558"/>
                </a:solidFill>
                <a:latin typeface="+mj-lt"/>
              </a:defRPr>
            </a:lvl1pPr>
          </a:lstStyle>
          <a:p>
            <a:r>
              <a:rPr lang="en-US" dirty="0"/>
              <a:t>Click to edit Master title style</a:t>
            </a:r>
          </a:p>
        </p:txBody>
      </p:sp>
    </p:spTree>
    <p:extLst>
      <p:ext uri="{BB962C8B-B14F-4D97-AF65-F5344CB8AC3E}">
        <p14:creationId xmlns:p14="http://schemas.microsoft.com/office/powerpoint/2010/main" val="3674388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10" name="Text Placeholder 2"/>
          <p:cNvSpPr>
            <a:spLocks noGrp="1"/>
          </p:cNvSpPr>
          <p:nvPr>
            <p:ph type="body" idx="1"/>
          </p:nvPr>
        </p:nvSpPr>
        <p:spPr>
          <a:xfrm>
            <a:off x="457200" y="1452869"/>
            <a:ext cx="4040188" cy="697118"/>
          </a:xfrm>
          <a:prstGeom prst="rect">
            <a:avLst/>
          </a:prstGeom>
        </p:spPr>
        <p:txBody>
          <a:bodyPr anchor="b"/>
          <a:lstStyle>
            <a:lvl1pPr marL="0" indent="0">
              <a:buNone/>
              <a:defRPr sz="24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1" name="Content Placeholder 3"/>
          <p:cNvSpPr>
            <a:spLocks noGrp="1"/>
          </p:cNvSpPr>
          <p:nvPr>
            <p:ph sz="half" idx="2"/>
          </p:nvPr>
        </p:nvSpPr>
        <p:spPr>
          <a:xfrm>
            <a:off x="457200" y="2438810"/>
            <a:ext cx="4040188" cy="3834990"/>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4"/>
          <p:cNvSpPr>
            <a:spLocks noGrp="1"/>
          </p:cNvSpPr>
          <p:nvPr>
            <p:ph type="body" sz="quarter" idx="3"/>
          </p:nvPr>
        </p:nvSpPr>
        <p:spPr>
          <a:xfrm>
            <a:off x="4645025" y="1452868"/>
            <a:ext cx="4041775" cy="697119"/>
          </a:xfrm>
          <a:prstGeom prst="rect">
            <a:avLst/>
          </a:prstGeom>
        </p:spPr>
        <p:txBody>
          <a:bodyPr anchor="b"/>
          <a:lstStyle>
            <a:lvl1pPr marL="0" indent="0">
              <a:buNone/>
              <a:defRPr sz="24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3" name="Content Placeholder 5"/>
          <p:cNvSpPr>
            <a:spLocks noGrp="1"/>
          </p:cNvSpPr>
          <p:nvPr>
            <p:ph sz="quarter" idx="4"/>
          </p:nvPr>
        </p:nvSpPr>
        <p:spPr>
          <a:xfrm>
            <a:off x="4645025" y="2438809"/>
            <a:ext cx="4041775" cy="3834991"/>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itle 1"/>
          <p:cNvSpPr>
            <a:spLocks noGrp="1"/>
          </p:cNvSpPr>
          <p:nvPr>
            <p:ph type="title"/>
          </p:nvPr>
        </p:nvSpPr>
        <p:spPr>
          <a:xfrm>
            <a:off x="381000" y="377427"/>
            <a:ext cx="8305800" cy="858753"/>
          </a:xfrm>
          <a:prstGeom prst="rect">
            <a:avLst/>
          </a:prstGeom>
        </p:spPr>
        <p:txBody>
          <a:bodyPr/>
          <a:lstStyle>
            <a:lvl1pPr algn="l">
              <a:defRPr sz="4400">
                <a:solidFill>
                  <a:srgbClr val="55B893"/>
                </a:solidFill>
                <a:latin typeface="+mj-lt"/>
              </a:defRPr>
            </a:lvl1pPr>
          </a:lstStyle>
          <a:p>
            <a:r>
              <a:rPr lang="en-US" dirty="0"/>
              <a:t>Click to edit Master title style</a:t>
            </a:r>
          </a:p>
        </p:txBody>
      </p:sp>
    </p:spTree>
    <p:extLst>
      <p:ext uri="{BB962C8B-B14F-4D97-AF65-F5344CB8AC3E}">
        <p14:creationId xmlns:p14="http://schemas.microsoft.com/office/powerpoint/2010/main" val="297866270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457200" y="500215"/>
            <a:ext cx="8229600" cy="807885"/>
          </a:xfrm>
          <a:prstGeom prst="rect">
            <a:avLst/>
          </a:prstGeom>
        </p:spPr>
        <p:txBody>
          <a:bodyPr/>
          <a:lstStyle>
            <a:lvl1pPr algn="l">
              <a:defRPr sz="4400">
                <a:solidFill>
                  <a:srgbClr val="EB5558"/>
                </a:solidFill>
                <a:latin typeface="+mj-lt"/>
              </a:defRPr>
            </a:lvl1pPr>
          </a:lstStyle>
          <a:p>
            <a:r>
              <a:rPr lang="en-US" dirty="0"/>
              <a:t>Click to edit master Text Style</a:t>
            </a:r>
          </a:p>
        </p:txBody>
      </p:sp>
      <p:sp>
        <p:nvSpPr>
          <p:cNvPr id="4" name="Text Placeholder 2"/>
          <p:cNvSpPr>
            <a:spLocks noGrp="1"/>
          </p:cNvSpPr>
          <p:nvPr>
            <p:ph type="body" idx="1"/>
          </p:nvPr>
        </p:nvSpPr>
        <p:spPr>
          <a:xfrm>
            <a:off x="457200" y="1452869"/>
            <a:ext cx="4040188" cy="697118"/>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5" name="Content Placeholder 3"/>
          <p:cNvSpPr>
            <a:spLocks noGrp="1"/>
          </p:cNvSpPr>
          <p:nvPr>
            <p:ph sz="half" idx="2"/>
          </p:nvPr>
        </p:nvSpPr>
        <p:spPr>
          <a:xfrm>
            <a:off x="457200" y="2438810"/>
            <a:ext cx="4040188" cy="3834990"/>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4"/>
          <p:cNvSpPr>
            <a:spLocks noGrp="1"/>
          </p:cNvSpPr>
          <p:nvPr>
            <p:ph type="body" sz="quarter" idx="3"/>
          </p:nvPr>
        </p:nvSpPr>
        <p:spPr>
          <a:xfrm>
            <a:off x="4645025" y="1452868"/>
            <a:ext cx="4041775" cy="697119"/>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7" name="Content Placeholder 5"/>
          <p:cNvSpPr>
            <a:spLocks noGrp="1"/>
          </p:cNvSpPr>
          <p:nvPr>
            <p:ph sz="quarter" idx="4"/>
          </p:nvPr>
        </p:nvSpPr>
        <p:spPr>
          <a:xfrm>
            <a:off x="4645025" y="2438809"/>
            <a:ext cx="4041775" cy="3834991"/>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1718684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457200" y="3492500"/>
            <a:ext cx="8229600" cy="2781300"/>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1"/>
          <p:cNvSpPr>
            <a:spLocks noGrp="1"/>
          </p:cNvSpPr>
          <p:nvPr>
            <p:ph type="title"/>
          </p:nvPr>
        </p:nvSpPr>
        <p:spPr>
          <a:xfrm>
            <a:off x="381000" y="377427"/>
            <a:ext cx="8305800" cy="858753"/>
          </a:xfrm>
          <a:prstGeom prst="rect">
            <a:avLst/>
          </a:prstGeom>
        </p:spPr>
        <p:txBody>
          <a:bodyPr/>
          <a:lstStyle>
            <a:lvl1pPr algn="l">
              <a:defRPr sz="4400">
                <a:solidFill>
                  <a:srgbClr val="EB5558"/>
                </a:solidFill>
                <a:latin typeface="+mj-lt"/>
              </a:defRPr>
            </a:lvl1pPr>
          </a:lstStyle>
          <a:p>
            <a:r>
              <a:rPr lang="en-US" dirty="0"/>
              <a:t>Click to edit Master title style</a:t>
            </a:r>
          </a:p>
        </p:txBody>
      </p:sp>
      <p:sp>
        <p:nvSpPr>
          <p:cNvPr id="8" name="Rectangle 7"/>
          <p:cNvSpPr/>
          <p:nvPr userDrawn="1"/>
        </p:nvSpPr>
        <p:spPr>
          <a:xfrm>
            <a:off x="381000" y="1236180"/>
            <a:ext cx="8305800" cy="206582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Picture Placeholder 9"/>
          <p:cNvSpPr>
            <a:spLocks noGrp="1"/>
          </p:cNvSpPr>
          <p:nvPr>
            <p:ph type="pic" sz="quarter" idx="10"/>
          </p:nvPr>
        </p:nvSpPr>
        <p:spPr>
          <a:xfrm>
            <a:off x="1905000" y="1371600"/>
            <a:ext cx="2692400" cy="1778000"/>
          </a:xfrm>
          <a:prstGeom prst="rect">
            <a:avLst/>
          </a:prstGeom>
        </p:spPr>
        <p:txBody>
          <a:bodyPr vert="horz"/>
          <a:lstStyle/>
          <a:p>
            <a:endParaRPr lang="en-US" dirty="0"/>
          </a:p>
        </p:txBody>
      </p:sp>
      <p:sp>
        <p:nvSpPr>
          <p:cNvPr id="11" name="Picture Placeholder 9"/>
          <p:cNvSpPr>
            <a:spLocks noGrp="1"/>
          </p:cNvSpPr>
          <p:nvPr>
            <p:ph type="pic" sz="quarter" idx="11"/>
          </p:nvPr>
        </p:nvSpPr>
        <p:spPr>
          <a:xfrm>
            <a:off x="4800600" y="1371600"/>
            <a:ext cx="2692400" cy="1778000"/>
          </a:xfrm>
          <a:prstGeom prst="rect">
            <a:avLst/>
          </a:prstGeom>
        </p:spPr>
        <p:txBody>
          <a:bodyPr vert="horz"/>
          <a:lstStyle/>
          <a:p>
            <a:endParaRPr lang="en-US"/>
          </a:p>
        </p:txBody>
      </p:sp>
    </p:spTree>
    <p:extLst>
      <p:ext uri="{BB962C8B-B14F-4D97-AF65-F5344CB8AC3E}">
        <p14:creationId xmlns:p14="http://schemas.microsoft.com/office/powerpoint/2010/main" val="276251348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3" name="Content Placeholder 3"/>
          <p:cNvSpPr>
            <a:spLocks noGrp="1"/>
          </p:cNvSpPr>
          <p:nvPr>
            <p:ph sz="half" idx="2"/>
          </p:nvPr>
        </p:nvSpPr>
        <p:spPr>
          <a:xfrm>
            <a:off x="457200" y="4292600"/>
            <a:ext cx="8229600" cy="1981200"/>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itle 1"/>
          <p:cNvSpPr>
            <a:spLocks noGrp="1"/>
          </p:cNvSpPr>
          <p:nvPr>
            <p:ph type="title"/>
          </p:nvPr>
        </p:nvSpPr>
        <p:spPr>
          <a:xfrm>
            <a:off x="381000" y="377427"/>
            <a:ext cx="8305800" cy="858753"/>
          </a:xfrm>
          <a:prstGeom prst="rect">
            <a:avLst/>
          </a:prstGeom>
        </p:spPr>
        <p:txBody>
          <a:bodyPr/>
          <a:lstStyle>
            <a:lvl1pPr algn="l">
              <a:defRPr sz="4400">
                <a:solidFill>
                  <a:srgbClr val="EB5558"/>
                </a:solidFill>
                <a:latin typeface="+mj-lt"/>
              </a:defRPr>
            </a:lvl1pPr>
          </a:lstStyle>
          <a:p>
            <a:r>
              <a:rPr lang="en-US" dirty="0"/>
              <a:t>Click to edit Master title style</a:t>
            </a:r>
          </a:p>
        </p:txBody>
      </p:sp>
      <p:sp>
        <p:nvSpPr>
          <p:cNvPr id="5" name="Rectangle 4"/>
          <p:cNvSpPr/>
          <p:nvPr userDrawn="1"/>
        </p:nvSpPr>
        <p:spPr>
          <a:xfrm>
            <a:off x="381000" y="1236180"/>
            <a:ext cx="8305800" cy="278972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Picture Placeholder 9"/>
          <p:cNvSpPr>
            <a:spLocks noGrp="1"/>
          </p:cNvSpPr>
          <p:nvPr>
            <p:ph type="pic" sz="quarter" idx="10"/>
          </p:nvPr>
        </p:nvSpPr>
        <p:spPr>
          <a:xfrm>
            <a:off x="2286000" y="1371600"/>
            <a:ext cx="4495800" cy="2501900"/>
          </a:xfrm>
          <a:prstGeom prst="rect">
            <a:avLst/>
          </a:prstGeom>
        </p:spPr>
        <p:txBody>
          <a:bodyPr vert="horz"/>
          <a:lstStyle/>
          <a:p>
            <a:endParaRPr lang="en-US"/>
          </a:p>
        </p:txBody>
      </p:sp>
    </p:spTree>
    <p:extLst>
      <p:ext uri="{BB962C8B-B14F-4D97-AF65-F5344CB8AC3E}">
        <p14:creationId xmlns:p14="http://schemas.microsoft.com/office/powerpoint/2010/main" val="366892113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4" name="Title 1"/>
          <p:cNvSpPr>
            <a:spLocks noGrp="1"/>
          </p:cNvSpPr>
          <p:nvPr>
            <p:ph type="title"/>
          </p:nvPr>
        </p:nvSpPr>
        <p:spPr>
          <a:xfrm>
            <a:off x="381000" y="377427"/>
            <a:ext cx="8305800" cy="858753"/>
          </a:xfrm>
          <a:prstGeom prst="rect">
            <a:avLst/>
          </a:prstGeom>
        </p:spPr>
        <p:txBody>
          <a:bodyPr/>
          <a:lstStyle>
            <a:lvl1pPr algn="l">
              <a:defRPr sz="4400">
                <a:solidFill>
                  <a:srgbClr val="EB5558"/>
                </a:solidFill>
                <a:latin typeface="+mj-lt"/>
              </a:defRPr>
            </a:lvl1pPr>
          </a:lstStyle>
          <a:p>
            <a:r>
              <a:rPr lang="en-US" dirty="0"/>
              <a:t>Click to edit Master title style</a:t>
            </a:r>
          </a:p>
        </p:txBody>
      </p:sp>
      <p:sp>
        <p:nvSpPr>
          <p:cNvPr id="7" name="Rectangle 6"/>
          <p:cNvSpPr/>
          <p:nvPr userDrawn="1"/>
        </p:nvSpPr>
        <p:spPr>
          <a:xfrm>
            <a:off x="381000" y="1236180"/>
            <a:ext cx="8305800" cy="526622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a:t>
            </a:r>
          </a:p>
        </p:txBody>
      </p:sp>
      <p:sp>
        <p:nvSpPr>
          <p:cNvPr id="6" name="Picture Placeholder 9"/>
          <p:cNvSpPr>
            <a:spLocks noGrp="1"/>
          </p:cNvSpPr>
          <p:nvPr>
            <p:ph type="pic" sz="quarter" idx="10"/>
          </p:nvPr>
        </p:nvSpPr>
        <p:spPr>
          <a:xfrm>
            <a:off x="2501900" y="1371600"/>
            <a:ext cx="4064000" cy="4965700"/>
          </a:xfrm>
          <a:prstGeom prst="rect">
            <a:avLst/>
          </a:prstGeom>
        </p:spPr>
        <p:txBody>
          <a:bodyPr vert="horz"/>
          <a:lstStyle/>
          <a:p>
            <a:endParaRPr lang="en-US"/>
          </a:p>
        </p:txBody>
      </p:sp>
    </p:spTree>
    <p:extLst>
      <p:ext uri="{BB962C8B-B14F-4D97-AF65-F5344CB8AC3E}">
        <p14:creationId xmlns:p14="http://schemas.microsoft.com/office/powerpoint/2010/main" val="275654509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Title 1"/>
          <p:cNvSpPr>
            <a:spLocks noGrp="1"/>
          </p:cNvSpPr>
          <p:nvPr>
            <p:ph type="title"/>
          </p:nvPr>
        </p:nvSpPr>
        <p:spPr>
          <a:xfrm>
            <a:off x="3124200" y="512915"/>
            <a:ext cx="5562600" cy="591985"/>
          </a:xfrm>
          <a:prstGeom prst="rect">
            <a:avLst/>
          </a:prstGeom>
        </p:spPr>
        <p:txBody>
          <a:bodyPr/>
          <a:lstStyle>
            <a:lvl1pPr algn="l">
              <a:defRPr sz="3000">
                <a:solidFill>
                  <a:srgbClr val="EB5558"/>
                </a:solidFill>
                <a:latin typeface="+mj-lt"/>
              </a:defRPr>
            </a:lvl1pPr>
          </a:lstStyle>
          <a:p>
            <a:pPr algn="l"/>
            <a:r>
              <a:rPr lang="en-US" sz="3000" dirty="0"/>
              <a:t>Elder Richard G. Scott</a:t>
            </a:r>
          </a:p>
        </p:txBody>
      </p:sp>
      <p:sp>
        <p:nvSpPr>
          <p:cNvPr id="4" name="Content Placeholder 5"/>
          <p:cNvSpPr>
            <a:spLocks noGrp="1"/>
          </p:cNvSpPr>
          <p:nvPr>
            <p:ph sz="quarter" idx="4"/>
          </p:nvPr>
        </p:nvSpPr>
        <p:spPr>
          <a:xfrm>
            <a:off x="3124200" y="1155701"/>
            <a:ext cx="5562601" cy="4711700"/>
          </a:xfrm>
          <a:prstGeom prst="rect">
            <a:avLst/>
          </a:prstGeom>
        </p:spPr>
        <p:txBody>
          <a:bodyPr/>
          <a:lstStyle>
            <a:lvl1pPr algn="l">
              <a:lnSpc>
                <a:spcPct val="130000"/>
              </a:lnSpc>
              <a:defRPr sz="2000" b="0" i="1">
                <a:latin typeface="Calibri"/>
                <a:cs typeface="Calibri"/>
              </a:defRPr>
            </a:lvl1pPr>
          </a:lstStyle>
          <a:p>
            <a:pPr marL="0" indent="0">
              <a:lnSpc>
                <a:spcPct val="130000"/>
              </a:lnSpc>
              <a:buNone/>
            </a:pPr>
            <a:r>
              <a:rPr lang="en-US" sz="2000" dirty="0">
                <a:latin typeface="Open Sans"/>
                <a:cs typeface="Open Sans"/>
              </a:rPr>
              <a:t>“I will share a principle that, if understood and consistently applied, will bring enormous blessings throughout your life. It is not difficult for me to explain, nor for you to understand. However, it will require of you significant, determined effort to yield its full potential. </a:t>
            </a:r>
          </a:p>
          <a:p>
            <a:pPr marL="0" indent="0">
              <a:buNone/>
            </a:pPr>
            <a:endParaRPr lang="en-US" dirty="0"/>
          </a:p>
        </p:txBody>
      </p:sp>
      <p:cxnSp>
        <p:nvCxnSpPr>
          <p:cNvPr id="6" name="Straight Connector 5"/>
          <p:cNvCxnSpPr/>
          <p:nvPr userDrawn="1"/>
        </p:nvCxnSpPr>
        <p:spPr>
          <a:xfrm>
            <a:off x="2946400" y="660400"/>
            <a:ext cx="0" cy="1841500"/>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sp>
        <p:nvSpPr>
          <p:cNvPr id="8" name="Picture Placeholder 7"/>
          <p:cNvSpPr>
            <a:spLocks noGrp="1"/>
          </p:cNvSpPr>
          <p:nvPr>
            <p:ph type="pic" sz="quarter" idx="10"/>
          </p:nvPr>
        </p:nvSpPr>
        <p:spPr>
          <a:xfrm>
            <a:off x="546100" y="660400"/>
            <a:ext cx="2146300" cy="2857500"/>
          </a:xfrm>
          <a:prstGeom prst="rect">
            <a:avLst/>
          </a:prstGeom>
        </p:spPr>
        <p:txBody>
          <a:bodyPr vert="horz"/>
          <a:lstStyle/>
          <a:p>
            <a:endParaRPr lang="en-US" dirty="0"/>
          </a:p>
        </p:txBody>
      </p:sp>
      <p:sp>
        <p:nvSpPr>
          <p:cNvPr id="9" name="TextBox 8"/>
          <p:cNvSpPr txBox="1"/>
          <p:nvPr userDrawn="1"/>
        </p:nvSpPr>
        <p:spPr>
          <a:xfrm>
            <a:off x="7404100" y="876300"/>
            <a:ext cx="184666"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388141687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Title 1"/>
          <p:cNvSpPr>
            <a:spLocks noGrp="1"/>
          </p:cNvSpPr>
          <p:nvPr>
            <p:ph type="title"/>
          </p:nvPr>
        </p:nvSpPr>
        <p:spPr>
          <a:xfrm>
            <a:off x="215900" y="284315"/>
            <a:ext cx="8229600" cy="807885"/>
          </a:xfrm>
          <a:prstGeom prst="rect">
            <a:avLst/>
          </a:prstGeom>
        </p:spPr>
        <p:txBody>
          <a:bodyPr/>
          <a:lstStyle>
            <a:lvl1pPr algn="l">
              <a:defRPr sz="4400">
                <a:solidFill>
                  <a:srgbClr val="EB5558"/>
                </a:solidFill>
                <a:latin typeface="+mj-lt"/>
              </a:defRPr>
            </a:lvl1pPr>
          </a:lstStyle>
          <a:p>
            <a:r>
              <a:rPr lang="en-US" dirty="0"/>
              <a:t>Christ in the Temple</a:t>
            </a:r>
          </a:p>
        </p:txBody>
      </p:sp>
      <p:sp>
        <p:nvSpPr>
          <p:cNvPr id="6" name="Picture Placeholder 5"/>
          <p:cNvSpPr>
            <a:spLocks noGrp="1"/>
          </p:cNvSpPr>
          <p:nvPr>
            <p:ph type="pic" sz="quarter" idx="10" hasCustomPrompt="1"/>
          </p:nvPr>
        </p:nvSpPr>
        <p:spPr>
          <a:xfrm>
            <a:off x="215900" y="1206500"/>
            <a:ext cx="8724900" cy="5245100"/>
          </a:xfrm>
          <a:prstGeom prst="rect">
            <a:avLst/>
          </a:prstGeom>
        </p:spPr>
        <p:txBody>
          <a:bodyPr vert="horz"/>
          <a:lstStyle>
            <a:lvl1pPr>
              <a:defRPr>
                <a:latin typeface="+mn-lt"/>
              </a:defRPr>
            </a:lvl1pPr>
          </a:lstStyle>
          <a:p>
            <a:r>
              <a:rPr lang="en-US" dirty="0"/>
              <a:t>Full screen photo</a:t>
            </a:r>
          </a:p>
        </p:txBody>
      </p:sp>
    </p:spTree>
    <p:extLst>
      <p:ext uri="{BB962C8B-B14F-4D97-AF65-F5344CB8AC3E}">
        <p14:creationId xmlns:p14="http://schemas.microsoft.com/office/powerpoint/2010/main" val="123439898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losin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3997" cy="6857998"/>
          </a:xfrm>
          <a:prstGeom prst="rect">
            <a:avLst/>
          </a:prstGeom>
        </p:spPr>
      </p:pic>
      <p:sp>
        <p:nvSpPr>
          <p:cNvPr id="3" name="TextBox 2"/>
          <p:cNvSpPr txBox="1"/>
          <p:nvPr userDrawn="1"/>
        </p:nvSpPr>
        <p:spPr>
          <a:xfrm>
            <a:off x="1392930" y="5473519"/>
            <a:ext cx="6360201" cy="624273"/>
          </a:xfrm>
          <a:prstGeom prst="rect">
            <a:avLst/>
          </a:prstGeom>
          <a:noFill/>
        </p:spPr>
        <p:txBody>
          <a:bodyPr wrap="square" rtlCol="0">
            <a:spAutoFit/>
          </a:bodyPr>
          <a:lstStyle/>
          <a:p>
            <a:pPr algn="ctr">
              <a:lnSpc>
                <a:spcPct val="120000"/>
              </a:lnSpc>
            </a:pPr>
            <a:endParaRPr lang="en-US" sz="700" dirty="0">
              <a:solidFill>
                <a:srgbClr val="FFFFFF"/>
              </a:solidFill>
              <a:latin typeface="Open Sans"/>
              <a:cs typeface="Open Sans"/>
            </a:endParaRPr>
          </a:p>
          <a:p>
            <a:pPr algn="ctr">
              <a:lnSpc>
                <a:spcPct val="120000"/>
              </a:lnSpc>
            </a:pPr>
            <a:r>
              <a:rPr lang="en-US" sz="700" dirty="0">
                <a:solidFill>
                  <a:srgbClr val="FFFFFF"/>
                </a:solidFill>
                <a:latin typeface="Open Sans"/>
                <a:cs typeface="Open Sans"/>
              </a:rPr>
              <a:t>© 2017 by Intellectual Reserve, Inc.</a:t>
            </a:r>
            <a:r>
              <a:rPr lang="en-US" sz="700" baseline="0" dirty="0">
                <a:solidFill>
                  <a:srgbClr val="FFFFFF"/>
                </a:solidFill>
                <a:latin typeface="Open Sans"/>
                <a:cs typeface="Open Sans"/>
              </a:rPr>
              <a:t> </a:t>
            </a:r>
            <a:r>
              <a:rPr lang="en-US" sz="700" dirty="0">
                <a:solidFill>
                  <a:srgbClr val="FFFFFF"/>
                </a:solidFill>
                <a:latin typeface="Open Sans"/>
                <a:cs typeface="Open Sans"/>
              </a:rPr>
              <a:t>All rights reserved.</a:t>
            </a:r>
            <a:r>
              <a:rPr lang="en-US" sz="700" baseline="0" dirty="0">
                <a:solidFill>
                  <a:srgbClr val="FFFFFF"/>
                </a:solidFill>
                <a:latin typeface="Open Sans"/>
                <a:cs typeface="Open Sans"/>
              </a:rPr>
              <a:t> </a:t>
            </a:r>
            <a:r>
              <a:rPr lang="en-US" sz="700" dirty="0">
                <a:solidFill>
                  <a:srgbClr val="FFFFFF"/>
                </a:solidFill>
                <a:latin typeface="Open Sans"/>
                <a:cs typeface="Open Sans"/>
              </a:rPr>
              <a:t>English approval: 5/15. PD60001214</a:t>
            </a:r>
          </a:p>
          <a:p>
            <a:pPr algn="ctr">
              <a:lnSpc>
                <a:spcPct val="120000"/>
              </a:lnSpc>
            </a:pPr>
            <a:r>
              <a:rPr lang="en-US" sz="700" dirty="0">
                <a:solidFill>
                  <a:srgbClr val="FFFFFF"/>
                </a:solidFill>
                <a:latin typeface="Open Sans"/>
                <a:cs typeface="Open Sans"/>
              </a:rPr>
              <a:t> </a:t>
            </a:r>
          </a:p>
          <a:p>
            <a:pPr algn="ctr">
              <a:lnSpc>
                <a:spcPct val="120000"/>
              </a:lnSpc>
            </a:pPr>
            <a:endParaRPr lang="en-US" sz="700" dirty="0">
              <a:solidFill>
                <a:srgbClr val="FFFFFF"/>
              </a:solidFill>
              <a:latin typeface="Open Sans"/>
              <a:cs typeface="Open Sans"/>
            </a:endParaRPr>
          </a:p>
        </p:txBody>
      </p:sp>
      <p:pic>
        <p:nvPicPr>
          <p:cNvPr id="4" name="Picture 3" descr="SI-lockup-white-header-stacked.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302000" y="2009742"/>
            <a:ext cx="2540000" cy="1536700"/>
          </a:xfrm>
          <a:prstGeom prst="rect">
            <a:avLst/>
          </a:prstGeom>
        </p:spPr>
      </p:pic>
    </p:spTree>
    <p:extLst>
      <p:ext uri="{BB962C8B-B14F-4D97-AF65-F5344CB8AC3E}">
        <p14:creationId xmlns:p14="http://schemas.microsoft.com/office/powerpoint/2010/main" val="59510505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007030"/>
            <a:ext cx="9144000" cy="3252216"/>
          </a:xfrm>
          <a:prstGeom prst="rect">
            <a:avLst/>
          </a:prstGeom>
        </p:spPr>
      </p:pic>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17018"/>
            <a:ext cx="9143999" cy="1240535"/>
          </a:xfrm>
          <a:prstGeom prst="rect">
            <a:avLst/>
          </a:prstGeom>
        </p:spPr>
      </p:pic>
      <p:sp>
        <p:nvSpPr>
          <p:cNvPr id="10" name="Title 1"/>
          <p:cNvSpPr>
            <a:spLocks noGrp="1"/>
          </p:cNvSpPr>
          <p:nvPr>
            <p:ph type="title" hasCustomPrompt="1"/>
          </p:nvPr>
        </p:nvSpPr>
        <p:spPr>
          <a:xfrm>
            <a:off x="423234" y="2642616"/>
            <a:ext cx="8276266" cy="1444752"/>
          </a:xfrm>
          <a:prstGeom prst="rect">
            <a:avLst/>
          </a:prstGeom>
        </p:spPr>
        <p:txBody>
          <a:bodyPr>
            <a:noAutofit/>
          </a:bodyPr>
          <a:lstStyle>
            <a:lvl1pPr>
              <a:lnSpc>
                <a:spcPct val="80000"/>
              </a:lnSpc>
              <a:defRPr sz="5500" baseline="0">
                <a:solidFill>
                  <a:srgbClr val="FFFFFF"/>
                </a:solidFill>
                <a:latin typeface="+mj-lt"/>
              </a:defRPr>
            </a:lvl1pPr>
          </a:lstStyle>
          <a:p>
            <a:r>
              <a:rPr lang="en-US" dirty="0"/>
              <a:t>Old Testament</a:t>
            </a:r>
          </a:p>
        </p:txBody>
      </p:sp>
      <p:sp>
        <p:nvSpPr>
          <p:cNvPr id="12" name="Text Placeholder 15"/>
          <p:cNvSpPr>
            <a:spLocks noGrp="1"/>
          </p:cNvSpPr>
          <p:nvPr>
            <p:ph type="body" sz="quarter" idx="11" hasCustomPrompt="1"/>
          </p:nvPr>
        </p:nvSpPr>
        <p:spPr>
          <a:xfrm>
            <a:off x="423234" y="4087368"/>
            <a:ext cx="8276266" cy="649224"/>
          </a:xfrm>
          <a:prstGeom prst="rect">
            <a:avLst/>
          </a:prstGeom>
        </p:spPr>
        <p:txBody>
          <a:bodyPr/>
          <a:lstStyle>
            <a:lvl1pPr marL="0" indent="0" algn="ctr">
              <a:buNone/>
              <a:defRPr sz="1800">
                <a:solidFill>
                  <a:schemeClr val="bg1"/>
                </a:solidFill>
                <a:latin typeface="+mn-lt"/>
                <a:ea typeface="Open Sans" panose="020B0606030504020204" pitchFamily="34" charset="0"/>
                <a:cs typeface="Open Sans" panose="020B0606030504020204" pitchFamily="34" charset="0"/>
              </a:defRPr>
            </a:lvl1pPr>
          </a:lstStyle>
          <a:p>
            <a:pPr lvl="0"/>
            <a:r>
              <a:rPr lang="en-US" dirty="0"/>
              <a:t>Weekly Class Lesson (Unit #)</a:t>
            </a:r>
          </a:p>
        </p:txBody>
      </p:sp>
      <p:pic>
        <p:nvPicPr>
          <p:cNvPr id="6" name="Picture 5" descr="SI-lockup-white-header.eps"/>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78913" y="113195"/>
            <a:ext cx="4432300" cy="800100"/>
          </a:xfrm>
          <a:prstGeom prst="rect">
            <a:avLst/>
          </a:prstGeom>
        </p:spPr>
      </p:pic>
    </p:spTree>
    <p:extLst>
      <p:ext uri="{BB962C8B-B14F-4D97-AF65-F5344CB8AC3E}">
        <p14:creationId xmlns:p14="http://schemas.microsoft.com/office/powerpoint/2010/main" val="264336032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4" name="Content Placeholder 2"/>
          <p:cNvSpPr>
            <a:spLocks noGrp="1"/>
          </p:cNvSpPr>
          <p:nvPr>
            <p:ph idx="1"/>
          </p:nvPr>
        </p:nvSpPr>
        <p:spPr>
          <a:xfrm>
            <a:off x="457200" y="1549400"/>
            <a:ext cx="8229600" cy="4159125"/>
          </a:xfrm>
          <a:prstGeom prst="rect">
            <a:avLst/>
          </a:prstGeom>
        </p:spPr>
        <p:txBody>
          <a:bodyPr/>
          <a:lstStyle>
            <a:lvl1pPr>
              <a:defRPr sz="2800">
                <a:solidFill>
                  <a:srgbClr val="404040"/>
                </a:solidFill>
                <a:latin typeface="+mn-lt"/>
                <a:ea typeface="Open Sans" panose="020B0606030504020204" pitchFamily="34" charset="0"/>
                <a:cs typeface="Open Sans" panose="020B0606030504020204" pitchFamily="34" charset="0"/>
              </a:defRPr>
            </a:lvl1pPr>
            <a:lvl2pPr>
              <a:defRPr sz="2400">
                <a:solidFill>
                  <a:srgbClr val="404040"/>
                </a:solidFill>
                <a:latin typeface="+mn-lt"/>
              </a:defRPr>
            </a:lvl2pPr>
            <a:lvl3pPr>
              <a:defRPr sz="2000">
                <a:solidFill>
                  <a:srgbClr val="404040"/>
                </a:solidFill>
                <a:latin typeface="+mn-lt"/>
              </a:defRPr>
            </a:lvl3pPr>
            <a:lvl4pPr>
              <a:defRPr sz="1600">
                <a:solidFill>
                  <a:srgbClr val="404040"/>
                </a:solidFill>
                <a:latin typeface="+mn-lt"/>
              </a:defRPr>
            </a:lvl4pPr>
            <a:lvl5pPr>
              <a:defRPr sz="1400">
                <a:solidFill>
                  <a:srgbClr val="404040"/>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1"/>
          <p:cNvSpPr>
            <a:spLocks noGrp="1"/>
          </p:cNvSpPr>
          <p:nvPr>
            <p:ph type="title"/>
          </p:nvPr>
        </p:nvSpPr>
        <p:spPr>
          <a:xfrm>
            <a:off x="457200" y="555227"/>
            <a:ext cx="8229600" cy="858753"/>
          </a:xfrm>
          <a:prstGeom prst="rect">
            <a:avLst/>
          </a:prstGeom>
        </p:spPr>
        <p:txBody>
          <a:bodyPr/>
          <a:lstStyle>
            <a:lvl1pPr algn="l">
              <a:defRPr sz="4400">
                <a:solidFill>
                  <a:srgbClr val="F39A1F"/>
                </a:solidFill>
                <a:latin typeface="+mj-lt"/>
              </a:defRPr>
            </a:lvl1pPr>
          </a:lstStyle>
          <a:p>
            <a:r>
              <a:rPr lang="en-US" dirty="0"/>
              <a:t>Click to edit Master title style</a:t>
            </a:r>
          </a:p>
        </p:txBody>
      </p:sp>
    </p:spTree>
    <p:extLst>
      <p:ext uri="{BB962C8B-B14F-4D97-AF65-F5344CB8AC3E}">
        <p14:creationId xmlns:p14="http://schemas.microsoft.com/office/powerpoint/2010/main" val="36743887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457200" y="500215"/>
            <a:ext cx="8229600" cy="807885"/>
          </a:xfrm>
          <a:prstGeom prst="rect">
            <a:avLst/>
          </a:prstGeom>
        </p:spPr>
        <p:txBody>
          <a:bodyPr/>
          <a:lstStyle>
            <a:lvl1pPr algn="l">
              <a:defRPr sz="4400">
                <a:solidFill>
                  <a:srgbClr val="F39A1F"/>
                </a:solidFill>
                <a:latin typeface="+mj-lt"/>
              </a:defRPr>
            </a:lvl1pPr>
          </a:lstStyle>
          <a:p>
            <a:r>
              <a:rPr lang="en-US" dirty="0"/>
              <a:t>Click to edit master Text Style</a:t>
            </a:r>
          </a:p>
        </p:txBody>
      </p:sp>
      <p:sp>
        <p:nvSpPr>
          <p:cNvPr id="4" name="Text Placeholder 2"/>
          <p:cNvSpPr>
            <a:spLocks noGrp="1"/>
          </p:cNvSpPr>
          <p:nvPr>
            <p:ph type="body" idx="1"/>
          </p:nvPr>
        </p:nvSpPr>
        <p:spPr>
          <a:xfrm>
            <a:off x="457200" y="1452869"/>
            <a:ext cx="4040188" cy="697118"/>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5" name="Content Placeholder 3"/>
          <p:cNvSpPr>
            <a:spLocks noGrp="1"/>
          </p:cNvSpPr>
          <p:nvPr>
            <p:ph sz="half" idx="2"/>
          </p:nvPr>
        </p:nvSpPr>
        <p:spPr>
          <a:xfrm>
            <a:off x="457200" y="2438810"/>
            <a:ext cx="4040188" cy="3834990"/>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4"/>
          <p:cNvSpPr>
            <a:spLocks noGrp="1"/>
          </p:cNvSpPr>
          <p:nvPr>
            <p:ph type="body" sz="quarter" idx="3"/>
          </p:nvPr>
        </p:nvSpPr>
        <p:spPr>
          <a:xfrm>
            <a:off x="4645025" y="1452868"/>
            <a:ext cx="4041775" cy="697119"/>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7" name="Content Placeholder 5"/>
          <p:cNvSpPr>
            <a:spLocks noGrp="1"/>
          </p:cNvSpPr>
          <p:nvPr>
            <p:ph sz="quarter" idx="4"/>
          </p:nvPr>
        </p:nvSpPr>
        <p:spPr>
          <a:xfrm>
            <a:off x="4645025" y="2438809"/>
            <a:ext cx="4041775" cy="3834991"/>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807361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457200" y="3492500"/>
            <a:ext cx="8229600" cy="2781300"/>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1"/>
          <p:cNvSpPr>
            <a:spLocks noGrp="1"/>
          </p:cNvSpPr>
          <p:nvPr>
            <p:ph type="title"/>
          </p:nvPr>
        </p:nvSpPr>
        <p:spPr>
          <a:xfrm>
            <a:off x="381000" y="377427"/>
            <a:ext cx="8305800" cy="858753"/>
          </a:xfrm>
          <a:prstGeom prst="rect">
            <a:avLst/>
          </a:prstGeom>
        </p:spPr>
        <p:txBody>
          <a:bodyPr/>
          <a:lstStyle>
            <a:lvl1pPr algn="l">
              <a:defRPr sz="4400">
                <a:solidFill>
                  <a:srgbClr val="55B893"/>
                </a:solidFill>
                <a:latin typeface="+mj-lt"/>
              </a:defRPr>
            </a:lvl1pPr>
          </a:lstStyle>
          <a:p>
            <a:r>
              <a:rPr lang="en-US" dirty="0"/>
              <a:t>Click to edit Master title style</a:t>
            </a:r>
          </a:p>
        </p:txBody>
      </p:sp>
      <p:sp>
        <p:nvSpPr>
          <p:cNvPr id="8" name="Rectangle 7"/>
          <p:cNvSpPr/>
          <p:nvPr userDrawn="1"/>
        </p:nvSpPr>
        <p:spPr>
          <a:xfrm>
            <a:off x="381000" y="1236180"/>
            <a:ext cx="8305800" cy="206582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Picture Placeholder 9"/>
          <p:cNvSpPr>
            <a:spLocks noGrp="1"/>
          </p:cNvSpPr>
          <p:nvPr>
            <p:ph type="pic" sz="quarter" idx="10"/>
          </p:nvPr>
        </p:nvSpPr>
        <p:spPr>
          <a:xfrm>
            <a:off x="1905000" y="1371600"/>
            <a:ext cx="2692400" cy="1778000"/>
          </a:xfrm>
          <a:prstGeom prst="rect">
            <a:avLst/>
          </a:prstGeom>
        </p:spPr>
        <p:txBody>
          <a:bodyPr vert="horz"/>
          <a:lstStyle/>
          <a:p>
            <a:endParaRPr lang="en-US" dirty="0"/>
          </a:p>
        </p:txBody>
      </p:sp>
      <p:sp>
        <p:nvSpPr>
          <p:cNvPr id="11" name="Picture Placeholder 9"/>
          <p:cNvSpPr>
            <a:spLocks noGrp="1"/>
          </p:cNvSpPr>
          <p:nvPr>
            <p:ph type="pic" sz="quarter" idx="11"/>
          </p:nvPr>
        </p:nvSpPr>
        <p:spPr>
          <a:xfrm>
            <a:off x="4800600" y="1371600"/>
            <a:ext cx="2692400" cy="1778000"/>
          </a:xfrm>
          <a:prstGeom prst="rect">
            <a:avLst/>
          </a:prstGeom>
        </p:spPr>
        <p:txBody>
          <a:bodyPr vert="horz"/>
          <a:lstStyle/>
          <a:p>
            <a:endParaRPr lang="en-US"/>
          </a:p>
        </p:txBody>
      </p:sp>
    </p:spTree>
    <p:extLst>
      <p:ext uri="{BB962C8B-B14F-4D97-AF65-F5344CB8AC3E}">
        <p14:creationId xmlns:p14="http://schemas.microsoft.com/office/powerpoint/2010/main" val="175589115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457200" y="3492500"/>
            <a:ext cx="8229600" cy="2781300"/>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1"/>
          <p:cNvSpPr>
            <a:spLocks noGrp="1"/>
          </p:cNvSpPr>
          <p:nvPr>
            <p:ph type="title"/>
          </p:nvPr>
        </p:nvSpPr>
        <p:spPr>
          <a:xfrm>
            <a:off x="381000" y="377427"/>
            <a:ext cx="8305800" cy="858753"/>
          </a:xfrm>
          <a:prstGeom prst="rect">
            <a:avLst/>
          </a:prstGeom>
        </p:spPr>
        <p:txBody>
          <a:bodyPr/>
          <a:lstStyle>
            <a:lvl1pPr algn="l">
              <a:defRPr sz="4400">
                <a:solidFill>
                  <a:srgbClr val="F39A1F"/>
                </a:solidFill>
                <a:latin typeface="+mj-lt"/>
              </a:defRPr>
            </a:lvl1pPr>
          </a:lstStyle>
          <a:p>
            <a:r>
              <a:rPr lang="en-US" dirty="0"/>
              <a:t>Click to edit Master title style</a:t>
            </a:r>
          </a:p>
        </p:txBody>
      </p:sp>
      <p:sp>
        <p:nvSpPr>
          <p:cNvPr id="8" name="Rectangle 7"/>
          <p:cNvSpPr/>
          <p:nvPr userDrawn="1"/>
        </p:nvSpPr>
        <p:spPr>
          <a:xfrm>
            <a:off x="381000" y="1236180"/>
            <a:ext cx="8305800" cy="206582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Picture Placeholder 9"/>
          <p:cNvSpPr>
            <a:spLocks noGrp="1"/>
          </p:cNvSpPr>
          <p:nvPr>
            <p:ph type="pic" sz="quarter" idx="10"/>
          </p:nvPr>
        </p:nvSpPr>
        <p:spPr>
          <a:xfrm>
            <a:off x="1905000" y="1371600"/>
            <a:ext cx="2692400" cy="1778000"/>
          </a:xfrm>
          <a:prstGeom prst="rect">
            <a:avLst/>
          </a:prstGeom>
        </p:spPr>
        <p:txBody>
          <a:bodyPr vert="horz"/>
          <a:lstStyle/>
          <a:p>
            <a:endParaRPr lang="en-US" dirty="0"/>
          </a:p>
        </p:txBody>
      </p:sp>
      <p:sp>
        <p:nvSpPr>
          <p:cNvPr id="11" name="Picture Placeholder 9"/>
          <p:cNvSpPr>
            <a:spLocks noGrp="1"/>
          </p:cNvSpPr>
          <p:nvPr>
            <p:ph type="pic" sz="quarter" idx="11"/>
          </p:nvPr>
        </p:nvSpPr>
        <p:spPr>
          <a:xfrm>
            <a:off x="4800600" y="1371600"/>
            <a:ext cx="2692400" cy="1778000"/>
          </a:xfrm>
          <a:prstGeom prst="rect">
            <a:avLst/>
          </a:prstGeom>
        </p:spPr>
        <p:txBody>
          <a:bodyPr vert="horz"/>
          <a:lstStyle/>
          <a:p>
            <a:endParaRPr lang="en-US"/>
          </a:p>
        </p:txBody>
      </p:sp>
    </p:spTree>
    <p:extLst>
      <p:ext uri="{BB962C8B-B14F-4D97-AF65-F5344CB8AC3E}">
        <p14:creationId xmlns:p14="http://schemas.microsoft.com/office/powerpoint/2010/main" val="276251348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3" name="Content Placeholder 3"/>
          <p:cNvSpPr>
            <a:spLocks noGrp="1"/>
          </p:cNvSpPr>
          <p:nvPr>
            <p:ph sz="half" idx="2"/>
          </p:nvPr>
        </p:nvSpPr>
        <p:spPr>
          <a:xfrm>
            <a:off x="457200" y="4292600"/>
            <a:ext cx="8229600" cy="1981200"/>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itle 1"/>
          <p:cNvSpPr>
            <a:spLocks noGrp="1"/>
          </p:cNvSpPr>
          <p:nvPr>
            <p:ph type="title"/>
          </p:nvPr>
        </p:nvSpPr>
        <p:spPr>
          <a:xfrm>
            <a:off x="381000" y="377427"/>
            <a:ext cx="8305800" cy="858753"/>
          </a:xfrm>
          <a:prstGeom prst="rect">
            <a:avLst/>
          </a:prstGeom>
        </p:spPr>
        <p:txBody>
          <a:bodyPr/>
          <a:lstStyle>
            <a:lvl1pPr algn="l">
              <a:defRPr sz="4400">
                <a:solidFill>
                  <a:srgbClr val="F39A1F"/>
                </a:solidFill>
                <a:latin typeface="+mj-lt"/>
              </a:defRPr>
            </a:lvl1pPr>
          </a:lstStyle>
          <a:p>
            <a:r>
              <a:rPr lang="en-US" dirty="0"/>
              <a:t>Click to edit Master title style</a:t>
            </a:r>
          </a:p>
        </p:txBody>
      </p:sp>
      <p:sp>
        <p:nvSpPr>
          <p:cNvPr id="5" name="Rectangle 4"/>
          <p:cNvSpPr/>
          <p:nvPr userDrawn="1"/>
        </p:nvSpPr>
        <p:spPr>
          <a:xfrm>
            <a:off x="381000" y="1236180"/>
            <a:ext cx="8305800" cy="278972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Picture Placeholder 9"/>
          <p:cNvSpPr>
            <a:spLocks noGrp="1"/>
          </p:cNvSpPr>
          <p:nvPr>
            <p:ph type="pic" sz="quarter" idx="10"/>
          </p:nvPr>
        </p:nvSpPr>
        <p:spPr>
          <a:xfrm>
            <a:off x="2286000" y="1371600"/>
            <a:ext cx="4495800" cy="2501900"/>
          </a:xfrm>
          <a:prstGeom prst="rect">
            <a:avLst/>
          </a:prstGeom>
        </p:spPr>
        <p:txBody>
          <a:bodyPr vert="horz"/>
          <a:lstStyle/>
          <a:p>
            <a:endParaRPr lang="en-US"/>
          </a:p>
        </p:txBody>
      </p:sp>
    </p:spTree>
    <p:extLst>
      <p:ext uri="{BB962C8B-B14F-4D97-AF65-F5344CB8AC3E}">
        <p14:creationId xmlns:p14="http://schemas.microsoft.com/office/powerpoint/2010/main" val="366892113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4" name="Title 1"/>
          <p:cNvSpPr>
            <a:spLocks noGrp="1"/>
          </p:cNvSpPr>
          <p:nvPr>
            <p:ph type="title"/>
          </p:nvPr>
        </p:nvSpPr>
        <p:spPr>
          <a:xfrm>
            <a:off x="381000" y="377427"/>
            <a:ext cx="8305800" cy="858753"/>
          </a:xfrm>
          <a:prstGeom prst="rect">
            <a:avLst/>
          </a:prstGeom>
        </p:spPr>
        <p:txBody>
          <a:bodyPr/>
          <a:lstStyle>
            <a:lvl1pPr algn="l">
              <a:defRPr sz="4400">
                <a:solidFill>
                  <a:srgbClr val="F39A1F"/>
                </a:solidFill>
                <a:latin typeface="+mj-lt"/>
              </a:defRPr>
            </a:lvl1pPr>
          </a:lstStyle>
          <a:p>
            <a:r>
              <a:rPr lang="en-US" dirty="0"/>
              <a:t>Click to edit Master title style</a:t>
            </a:r>
          </a:p>
        </p:txBody>
      </p:sp>
      <p:sp>
        <p:nvSpPr>
          <p:cNvPr id="7" name="Rectangle 6"/>
          <p:cNvSpPr/>
          <p:nvPr userDrawn="1"/>
        </p:nvSpPr>
        <p:spPr>
          <a:xfrm>
            <a:off x="381000" y="1236180"/>
            <a:ext cx="8305800" cy="526622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a:t>
            </a:r>
          </a:p>
        </p:txBody>
      </p:sp>
      <p:sp>
        <p:nvSpPr>
          <p:cNvPr id="6" name="Picture Placeholder 9"/>
          <p:cNvSpPr>
            <a:spLocks noGrp="1"/>
          </p:cNvSpPr>
          <p:nvPr>
            <p:ph type="pic" sz="quarter" idx="10"/>
          </p:nvPr>
        </p:nvSpPr>
        <p:spPr>
          <a:xfrm>
            <a:off x="2501900" y="1371600"/>
            <a:ext cx="4064000" cy="4965700"/>
          </a:xfrm>
          <a:prstGeom prst="rect">
            <a:avLst/>
          </a:prstGeom>
        </p:spPr>
        <p:txBody>
          <a:bodyPr vert="horz"/>
          <a:lstStyle/>
          <a:p>
            <a:endParaRPr lang="en-US"/>
          </a:p>
        </p:txBody>
      </p:sp>
    </p:spTree>
    <p:extLst>
      <p:ext uri="{BB962C8B-B14F-4D97-AF65-F5344CB8AC3E}">
        <p14:creationId xmlns:p14="http://schemas.microsoft.com/office/powerpoint/2010/main" val="275654509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Title 1"/>
          <p:cNvSpPr>
            <a:spLocks noGrp="1"/>
          </p:cNvSpPr>
          <p:nvPr>
            <p:ph type="title"/>
          </p:nvPr>
        </p:nvSpPr>
        <p:spPr>
          <a:xfrm>
            <a:off x="3124200" y="512915"/>
            <a:ext cx="5562600" cy="591985"/>
          </a:xfrm>
          <a:prstGeom prst="rect">
            <a:avLst/>
          </a:prstGeom>
        </p:spPr>
        <p:txBody>
          <a:bodyPr/>
          <a:lstStyle>
            <a:lvl1pPr algn="l">
              <a:defRPr sz="3000">
                <a:solidFill>
                  <a:srgbClr val="F39A1F"/>
                </a:solidFill>
                <a:latin typeface="+mj-lt"/>
              </a:defRPr>
            </a:lvl1pPr>
          </a:lstStyle>
          <a:p>
            <a:pPr algn="l"/>
            <a:r>
              <a:rPr lang="en-US" sz="3000" dirty="0"/>
              <a:t>Elder Richard G. Scott</a:t>
            </a:r>
          </a:p>
        </p:txBody>
      </p:sp>
      <p:sp>
        <p:nvSpPr>
          <p:cNvPr id="4" name="Content Placeholder 5"/>
          <p:cNvSpPr>
            <a:spLocks noGrp="1"/>
          </p:cNvSpPr>
          <p:nvPr>
            <p:ph sz="quarter" idx="4"/>
          </p:nvPr>
        </p:nvSpPr>
        <p:spPr>
          <a:xfrm>
            <a:off x="3124200" y="1155701"/>
            <a:ext cx="5562601" cy="4711700"/>
          </a:xfrm>
          <a:prstGeom prst="rect">
            <a:avLst/>
          </a:prstGeom>
        </p:spPr>
        <p:txBody>
          <a:bodyPr/>
          <a:lstStyle>
            <a:lvl1pPr algn="l">
              <a:lnSpc>
                <a:spcPct val="130000"/>
              </a:lnSpc>
              <a:defRPr sz="2000" b="0" i="1">
                <a:latin typeface="Calibri"/>
                <a:cs typeface="Calibri"/>
              </a:defRPr>
            </a:lvl1pPr>
          </a:lstStyle>
          <a:p>
            <a:pPr marL="0" indent="0">
              <a:lnSpc>
                <a:spcPct val="130000"/>
              </a:lnSpc>
              <a:buNone/>
            </a:pPr>
            <a:r>
              <a:rPr lang="en-US" sz="2000" dirty="0">
                <a:latin typeface="Open Sans"/>
                <a:cs typeface="Open Sans"/>
              </a:rPr>
              <a:t>“I will share a principle that, if understood and consistently applied, will bring enormous blessings throughout your life. It is not difficult for me to explain, nor for you to understand. However, it will require of you significant, determined effort to yield its full potential. </a:t>
            </a:r>
          </a:p>
          <a:p>
            <a:pPr marL="0" indent="0">
              <a:buNone/>
            </a:pPr>
            <a:endParaRPr lang="en-US" dirty="0"/>
          </a:p>
        </p:txBody>
      </p:sp>
      <p:cxnSp>
        <p:nvCxnSpPr>
          <p:cNvPr id="6" name="Straight Connector 5"/>
          <p:cNvCxnSpPr/>
          <p:nvPr userDrawn="1"/>
        </p:nvCxnSpPr>
        <p:spPr>
          <a:xfrm>
            <a:off x="2946400" y="660400"/>
            <a:ext cx="0" cy="1841500"/>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sp>
        <p:nvSpPr>
          <p:cNvPr id="8" name="Picture Placeholder 7"/>
          <p:cNvSpPr>
            <a:spLocks noGrp="1"/>
          </p:cNvSpPr>
          <p:nvPr>
            <p:ph type="pic" sz="quarter" idx="10"/>
          </p:nvPr>
        </p:nvSpPr>
        <p:spPr>
          <a:xfrm>
            <a:off x="546100" y="660400"/>
            <a:ext cx="2146300" cy="2857500"/>
          </a:xfrm>
          <a:prstGeom prst="rect">
            <a:avLst/>
          </a:prstGeom>
        </p:spPr>
        <p:txBody>
          <a:bodyPr vert="horz"/>
          <a:lstStyle/>
          <a:p>
            <a:endParaRPr lang="en-US" dirty="0"/>
          </a:p>
        </p:txBody>
      </p:sp>
      <p:sp>
        <p:nvSpPr>
          <p:cNvPr id="9" name="TextBox 8"/>
          <p:cNvSpPr txBox="1"/>
          <p:nvPr userDrawn="1"/>
        </p:nvSpPr>
        <p:spPr>
          <a:xfrm>
            <a:off x="7404100" y="876300"/>
            <a:ext cx="184666"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388141687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Title 1"/>
          <p:cNvSpPr>
            <a:spLocks noGrp="1"/>
          </p:cNvSpPr>
          <p:nvPr>
            <p:ph type="title"/>
          </p:nvPr>
        </p:nvSpPr>
        <p:spPr>
          <a:xfrm>
            <a:off x="215900" y="284315"/>
            <a:ext cx="8229600" cy="807885"/>
          </a:xfrm>
          <a:prstGeom prst="rect">
            <a:avLst/>
          </a:prstGeom>
        </p:spPr>
        <p:txBody>
          <a:bodyPr/>
          <a:lstStyle>
            <a:lvl1pPr algn="l">
              <a:defRPr sz="4400">
                <a:solidFill>
                  <a:srgbClr val="F39A1F"/>
                </a:solidFill>
                <a:latin typeface="+mj-lt"/>
              </a:defRPr>
            </a:lvl1pPr>
          </a:lstStyle>
          <a:p>
            <a:r>
              <a:rPr lang="en-US" dirty="0"/>
              <a:t>Christ in the Temple</a:t>
            </a:r>
          </a:p>
        </p:txBody>
      </p:sp>
      <p:sp>
        <p:nvSpPr>
          <p:cNvPr id="6" name="Picture Placeholder 5"/>
          <p:cNvSpPr>
            <a:spLocks noGrp="1"/>
          </p:cNvSpPr>
          <p:nvPr>
            <p:ph type="pic" sz="quarter" idx="10" hasCustomPrompt="1"/>
          </p:nvPr>
        </p:nvSpPr>
        <p:spPr>
          <a:xfrm>
            <a:off x="215900" y="1206500"/>
            <a:ext cx="8724900" cy="5245100"/>
          </a:xfrm>
          <a:prstGeom prst="rect">
            <a:avLst/>
          </a:prstGeom>
        </p:spPr>
        <p:txBody>
          <a:bodyPr vert="horz"/>
          <a:lstStyle>
            <a:lvl1pPr>
              <a:defRPr>
                <a:latin typeface="+mn-lt"/>
              </a:defRPr>
            </a:lvl1pPr>
          </a:lstStyle>
          <a:p>
            <a:r>
              <a:rPr lang="en-US" dirty="0"/>
              <a:t>Full screen photo</a:t>
            </a:r>
          </a:p>
        </p:txBody>
      </p:sp>
    </p:spTree>
    <p:extLst>
      <p:ext uri="{BB962C8B-B14F-4D97-AF65-F5344CB8AC3E}">
        <p14:creationId xmlns:p14="http://schemas.microsoft.com/office/powerpoint/2010/main" val="123439898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losin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3997" cy="6857998"/>
          </a:xfrm>
          <a:prstGeom prst="rect">
            <a:avLst/>
          </a:prstGeom>
        </p:spPr>
      </p:pic>
      <p:sp>
        <p:nvSpPr>
          <p:cNvPr id="4" name="TextBox 3"/>
          <p:cNvSpPr txBox="1"/>
          <p:nvPr userDrawn="1"/>
        </p:nvSpPr>
        <p:spPr>
          <a:xfrm>
            <a:off x="1392930" y="5473519"/>
            <a:ext cx="6360201" cy="624273"/>
          </a:xfrm>
          <a:prstGeom prst="rect">
            <a:avLst/>
          </a:prstGeom>
          <a:noFill/>
        </p:spPr>
        <p:txBody>
          <a:bodyPr wrap="square" rtlCol="0">
            <a:spAutoFit/>
          </a:bodyPr>
          <a:lstStyle/>
          <a:p>
            <a:pPr algn="ctr">
              <a:lnSpc>
                <a:spcPct val="120000"/>
              </a:lnSpc>
            </a:pPr>
            <a:endParaRPr lang="en-US" sz="700" dirty="0">
              <a:solidFill>
                <a:srgbClr val="FFFFFF"/>
              </a:solidFill>
              <a:latin typeface="Open Sans"/>
              <a:cs typeface="Open Sans"/>
            </a:endParaRPr>
          </a:p>
          <a:p>
            <a:pPr algn="ctr">
              <a:lnSpc>
                <a:spcPct val="120000"/>
              </a:lnSpc>
            </a:pPr>
            <a:r>
              <a:rPr lang="en-US" sz="700" dirty="0">
                <a:solidFill>
                  <a:srgbClr val="FFFFFF"/>
                </a:solidFill>
                <a:latin typeface="Open Sans"/>
                <a:cs typeface="Open Sans"/>
              </a:rPr>
              <a:t>© 2017 by Intellectual Reserve, Inc.</a:t>
            </a:r>
            <a:r>
              <a:rPr lang="en-US" sz="700" baseline="0" dirty="0">
                <a:solidFill>
                  <a:srgbClr val="FFFFFF"/>
                </a:solidFill>
                <a:latin typeface="Open Sans"/>
                <a:cs typeface="Open Sans"/>
              </a:rPr>
              <a:t> </a:t>
            </a:r>
            <a:r>
              <a:rPr lang="en-US" sz="700" dirty="0">
                <a:solidFill>
                  <a:srgbClr val="FFFFFF"/>
                </a:solidFill>
                <a:latin typeface="Open Sans"/>
                <a:cs typeface="Open Sans"/>
              </a:rPr>
              <a:t>All rights reserved.</a:t>
            </a:r>
            <a:r>
              <a:rPr lang="en-US" sz="700" baseline="0" dirty="0">
                <a:solidFill>
                  <a:srgbClr val="FFFFFF"/>
                </a:solidFill>
                <a:latin typeface="Open Sans"/>
                <a:cs typeface="Open Sans"/>
              </a:rPr>
              <a:t> </a:t>
            </a:r>
            <a:r>
              <a:rPr lang="en-US" sz="700" dirty="0">
                <a:solidFill>
                  <a:srgbClr val="FFFFFF"/>
                </a:solidFill>
                <a:latin typeface="Open Sans"/>
                <a:cs typeface="Open Sans"/>
              </a:rPr>
              <a:t>English approval: 5/15. PD60001214</a:t>
            </a:r>
          </a:p>
          <a:p>
            <a:pPr algn="ctr">
              <a:lnSpc>
                <a:spcPct val="120000"/>
              </a:lnSpc>
            </a:pPr>
            <a:r>
              <a:rPr lang="en-US" sz="700" dirty="0">
                <a:solidFill>
                  <a:srgbClr val="FFFFFF"/>
                </a:solidFill>
                <a:latin typeface="Open Sans"/>
                <a:cs typeface="Open Sans"/>
              </a:rPr>
              <a:t> </a:t>
            </a:r>
          </a:p>
          <a:p>
            <a:pPr algn="ctr">
              <a:lnSpc>
                <a:spcPct val="120000"/>
              </a:lnSpc>
            </a:pPr>
            <a:endParaRPr lang="en-US" sz="700" dirty="0">
              <a:solidFill>
                <a:srgbClr val="FFFFFF"/>
              </a:solidFill>
              <a:latin typeface="Open Sans"/>
              <a:cs typeface="Open Sans"/>
            </a:endParaRPr>
          </a:p>
        </p:txBody>
      </p:sp>
      <p:pic>
        <p:nvPicPr>
          <p:cNvPr id="5" name="Picture 4" descr="SI-lockup-white-header-stacked.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302000" y="2009742"/>
            <a:ext cx="2540000" cy="1536700"/>
          </a:xfrm>
          <a:prstGeom prst="rect">
            <a:avLst/>
          </a:prstGeom>
        </p:spPr>
      </p:pic>
    </p:spTree>
    <p:extLst>
      <p:ext uri="{BB962C8B-B14F-4D97-AF65-F5344CB8AC3E}">
        <p14:creationId xmlns:p14="http://schemas.microsoft.com/office/powerpoint/2010/main" val="5951050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3" name="Content Placeholder 3"/>
          <p:cNvSpPr>
            <a:spLocks noGrp="1"/>
          </p:cNvSpPr>
          <p:nvPr>
            <p:ph sz="half" idx="2"/>
          </p:nvPr>
        </p:nvSpPr>
        <p:spPr>
          <a:xfrm>
            <a:off x="457200" y="4292600"/>
            <a:ext cx="8229600" cy="1981200"/>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itle 1"/>
          <p:cNvSpPr>
            <a:spLocks noGrp="1"/>
          </p:cNvSpPr>
          <p:nvPr>
            <p:ph type="title"/>
          </p:nvPr>
        </p:nvSpPr>
        <p:spPr>
          <a:xfrm>
            <a:off x="381000" y="377427"/>
            <a:ext cx="8305800" cy="858753"/>
          </a:xfrm>
          <a:prstGeom prst="rect">
            <a:avLst/>
          </a:prstGeom>
        </p:spPr>
        <p:txBody>
          <a:bodyPr/>
          <a:lstStyle>
            <a:lvl1pPr algn="l">
              <a:defRPr sz="4400">
                <a:solidFill>
                  <a:srgbClr val="55B893"/>
                </a:solidFill>
                <a:latin typeface="+mj-lt"/>
              </a:defRPr>
            </a:lvl1pPr>
          </a:lstStyle>
          <a:p>
            <a:r>
              <a:rPr lang="en-US" dirty="0"/>
              <a:t>Click to edit Master title style</a:t>
            </a:r>
          </a:p>
        </p:txBody>
      </p:sp>
      <p:sp>
        <p:nvSpPr>
          <p:cNvPr id="5" name="Rectangle 4"/>
          <p:cNvSpPr/>
          <p:nvPr userDrawn="1"/>
        </p:nvSpPr>
        <p:spPr>
          <a:xfrm>
            <a:off x="381000" y="1236180"/>
            <a:ext cx="8305800" cy="278972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Picture Placeholder 9"/>
          <p:cNvSpPr>
            <a:spLocks noGrp="1"/>
          </p:cNvSpPr>
          <p:nvPr>
            <p:ph type="pic" sz="quarter" idx="10"/>
          </p:nvPr>
        </p:nvSpPr>
        <p:spPr>
          <a:xfrm>
            <a:off x="2286000" y="1371600"/>
            <a:ext cx="4495800" cy="2501900"/>
          </a:xfrm>
          <a:prstGeom prst="rect">
            <a:avLst/>
          </a:prstGeom>
        </p:spPr>
        <p:txBody>
          <a:bodyPr vert="horz"/>
          <a:lstStyle/>
          <a:p>
            <a:endParaRPr lang="en-US"/>
          </a:p>
        </p:txBody>
      </p:sp>
    </p:spTree>
    <p:extLst>
      <p:ext uri="{BB962C8B-B14F-4D97-AF65-F5344CB8AC3E}">
        <p14:creationId xmlns:p14="http://schemas.microsoft.com/office/powerpoint/2010/main" val="18309652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4" name="Title 1"/>
          <p:cNvSpPr>
            <a:spLocks noGrp="1"/>
          </p:cNvSpPr>
          <p:nvPr>
            <p:ph type="title"/>
          </p:nvPr>
        </p:nvSpPr>
        <p:spPr>
          <a:xfrm>
            <a:off x="381000" y="377427"/>
            <a:ext cx="8305800" cy="858753"/>
          </a:xfrm>
          <a:prstGeom prst="rect">
            <a:avLst/>
          </a:prstGeom>
        </p:spPr>
        <p:txBody>
          <a:bodyPr/>
          <a:lstStyle>
            <a:lvl1pPr algn="l">
              <a:defRPr sz="4400">
                <a:solidFill>
                  <a:srgbClr val="55B893"/>
                </a:solidFill>
                <a:latin typeface="+mj-lt"/>
              </a:defRPr>
            </a:lvl1pPr>
          </a:lstStyle>
          <a:p>
            <a:r>
              <a:rPr lang="en-US" dirty="0"/>
              <a:t>Click to edit Master title style</a:t>
            </a:r>
          </a:p>
        </p:txBody>
      </p:sp>
      <p:sp>
        <p:nvSpPr>
          <p:cNvPr id="7" name="Rectangle 6"/>
          <p:cNvSpPr/>
          <p:nvPr userDrawn="1"/>
        </p:nvSpPr>
        <p:spPr>
          <a:xfrm>
            <a:off x="381000" y="1236180"/>
            <a:ext cx="8305800" cy="526622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a:t>
            </a:r>
          </a:p>
        </p:txBody>
      </p:sp>
      <p:sp>
        <p:nvSpPr>
          <p:cNvPr id="6" name="Picture Placeholder 9"/>
          <p:cNvSpPr>
            <a:spLocks noGrp="1"/>
          </p:cNvSpPr>
          <p:nvPr>
            <p:ph type="pic" sz="quarter" idx="10"/>
          </p:nvPr>
        </p:nvSpPr>
        <p:spPr>
          <a:xfrm>
            <a:off x="2501900" y="1371600"/>
            <a:ext cx="4064000" cy="4965700"/>
          </a:xfrm>
          <a:prstGeom prst="rect">
            <a:avLst/>
          </a:prstGeom>
        </p:spPr>
        <p:txBody>
          <a:bodyPr vert="horz"/>
          <a:lstStyle/>
          <a:p>
            <a:endParaRPr lang="en-US"/>
          </a:p>
        </p:txBody>
      </p:sp>
    </p:spTree>
    <p:extLst>
      <p:ext uri="{BB962C8B-B14F-4D97-AF65-F5344CB8AC3E}">
        <p14:creationId xmlns:p14="http://schemas.microsoft.com/office/powerpoint/2010/main" val="36049390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Title 1"/>
          <p:cNvSpPr>
            <a:spLocks noGrp="1"/>
          </p:cNvSpPr>
          <p:nvPr>
            <p:ph type="title"/>
          </p:nvPr>
        </p:nvSpPr>
        <p:spPr>
          <a:xfrm>
            <a:off x="3124200" y="512915"/>
            <a:ext cx="5562600" cy="591985"/>
          </a:xfrm>
          <a:prstGeom prst="rect">
            <a:avLst/>
          </a:prstGeom>
        </p:spPr>
        <p:txBody>
          <a:bodyPr/>
          <a:lstStyle>
            <a:lvl1pPr algn="l">
              <a:defRPr sz="3000">
                <a:solidFill>
                  <a:srgbClr val="55B893"/>
                </a:solidFill>
                <a:latin typeface="+mj-lt"/>
              </a:defRPr>
            </a:lvl1pPr>
          </a:lstStyle>
          <a:p>
            <a:pPr algn="l"/>
            <a:r>
              <a:rPr lang="en-US" sz="3000" dirty="0"/>
              <a:t>Elder Richard G. Scott</a:t>
            </a:r>
          </a:p>
        </p:txBody>
      </p:sp>
      <p:sp>
        <p:nvSpPr>
          <p:cNvPr id="4" name="Content Placeholder 5"/>
          <p:cNvSpPr>
            <a:spLocks noGrp="1"/>
          </p:cNvSpPr>
          <p:nvPr>
            <p:ph sz="quarter" idx="4"/>
          </p:nvPr>
        </p:nvSpPr>
        <p:spPr>
          <a:xfrm>
            <a:off x="3124200" y="1155701"/>
            <a:ext cx="5562601" cy="4711700"/>
          </a:xfrm>
          <a:prstGeom prst="rect">
            <a:avLst/>
          </a:prstGeom>
        </p:spPr>
        <p:txBody>
          <a:bodyPr/>
          <a:lstStyle>
            <a:lvl1pPr algn="l">
              <a:lnSpc>
                <a:spcPct val="130000"/>
              </a:lnSpc>
              <a:defRPr sz="2000" b="0" i="1">
                <a:latin typeface="Calibri"/>
                <a:cs typeface="Calibri"/>
              </a:defRPr>
            </a:lvl1pPr>
          </a:lstStyle>
          <a:p>
            <a:pPr marL="0" indent="0">
              <a:lnSpc>
                <a:spcPct val="130000"/>
              </a:lnSpc>
              <a:buNone/>
            </a:pPr>
            <a:r>
              <a:rPr lang="en-US" sz="2000" dirty="0">
                <a:latin typeface="Open Sans"/>
                <a:cs typeface="Open Sans"/>
              </a:rPr>
              <a:t>“I will share a principle that, if understood and consistently applied, will bring enormous blessings throughout your life. It is not difficult for me to explain, nor for you to understand. However, it will require of you significant, determined effort to yield its full potential. </a:t>
            </a:r>
          </a:p>
          <a:p>
            <a:pPr marL="0" indent="0">
              <a:buNone/>
            </a:pPr>
            <a:endParaRPr lang="en-US" dirty="0"/>
          </a:p>
        </p:txBody>
      </p:sp>
      <p:cxnSp>
        <p:nvCxnSpPr>
          <p:cNvPr id="6" name="Straight Connector 5"/>
          <p:cNvCxnSpPr/>
          <p:nvPr userDrawn="1"/>
        </p:nvCxnSpPr>
        <p:spPr>
          <a:xfrm>
            <a:off x="2946400" y="660400"/>
            <a:ext cx="0" cy="1841500"/>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sp>
        <p:nvSpPr>
          <p:cNvPr id="8" name="Picture Placeholder 7"/>
          <p:cNvSpPr>
            <a:spLocks noGrp="1"/>
          </p:cNvSpPr>
          <p:nvPr>
            <p:ph type="pic" sz="quarter" idx="10"/>
          </p:nvPr>
        </p:nvSpPr>
        <p:spPr>
          <a:xfrm>
            <a:off x="546100" y="660400"/>
            <a:ext cx="2146300" cy="2857500"/>
          </a:xfrm>
          <a:prstGeom prst="rect">
            <a:avLst/>
          </a:prstGeom>
        </p:spPr>
        <p:txBody>
          <a:bodyPr vert="horz"/>
          <a:lstStyle/>
          <a:p>
            <a:endParaRPr lang="en-US" dirty="0"/>
          </a:p>
        </p:txBody>
      </p:sp>
      <p:sp>
        <p:nvSpPr>
          <p:cNvPr id="9" name="TextBox 8"/>
          <p:cNvSpPr txBox="1"/>
          <p:nvPr userDrawn="1"/>
        </p:nvSpPr>
        <p:spPr>
          <a:xfrm>
            <a:off x="7404100" y="876300"/>
            <a:ext cx="184666"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2371497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Title 1"/>
          <p:cNvSpPr>
            <a:spLocks noGrp="1"/>
          </p:cNvSpPr>
          <p:nvPr>
            <p:ph type="title"/>
          </p:nvPr>
        </p:nvSpPr>
        <p:spPr>
          <a:xfrm>
            <a:off x="215900" y="284315"/>
            <a:ext cx="8229600" cy="807885"/>
          </a:xfrm>
          <a:prstGeom prst="rect">
            <a:avLst/>
          </a:prstGeom>
        </p:spPr>
        <p:txBody>
          <a:bodyPr/>
          <a:lstStyle>
            <a:lvl1pPr algn="l">
              <a:defRPr sz="4400">
                <a:solidFill>
                  <a:srgbClr val="55B893"/>
                </a:solidFill>
                <a:latin typeface="+mj-lt"/>
              </a:defRPr>
            </a:lvl1pPr>
          </a:lstStyle>
          <a:p>
            <a:r>
              <a:rPr lang="en-US" dirty="0"/>
              <a:t>Christ in the Temple</a:t>
            </a:r>
          </a:p>
        </p:txBody>
      </p:sp>
      <p:sp>
        <p:nvSpPr>
          <p:cNvPr id="6" name="Picture Placeholder 5"/>
          <p:cNvSpPr>
            <a:spLocks noGrp="1"/>
          </p:cNvSpPr>
          <p:nvPr>
            <p:ph type="pic" sz="quarter" idx="10" hasCustomPrompt="1"/>
          </p:nvPr>
        </p:nvSpPr>
        <p:spPr>
          <a:xfrm>
            <a:off x="215900" y="1206500"/>
            <a:ext cx="8724900" cy="5473700"/>
          </a:xfrm>
          <a:prstGeom prst="rect">
            <a:avLst/>
          </a:prstGeom>
        </p:spPr>
        <p:txBody>
          <a:bodyPr vert="horz"/>
          <a:lstStyle>
            <a:lvl1pPr>
              <a:defRPr>
                <a:latin typeface="+mn-lt"/>
              </a:defRPr>
            </a:lvl1pPr>
          </a:lstStyle>
          <a:p>
            <a:r>
              <a:rPr lang="en-US" dirty="0"/>
              <a:t>Full screen photo</a:t>
            </a:r>
          </a:p>
        </p:txBody>
      </p:sp>
    </p:spTree>
    <p:extLst>
      <p:ext uri="{BB962C8B-B14F-4D97-AF65-F5344CB8AC3E}">
        <p14:creationId xmlns:p14="http://schemas.microsoft.com/office/powerpoint/2010/main" val="8175226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losin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3997" cy="6857998"/>
          </a:xfrm>
          <a:prstGeom prst="rect">
            <a:avLst/>
          </a:prstGeom>
        </p:spPr>
      </p:pic>
      <p:sp>
        <p:nvSpPr>
          <p:cNvPr id="6" name="TextBox 5"/>
          <p:cNvSpPr txBox="1"/>
          <p:nvPr userDrawn="1"/>
        </p:nvSpPr>
        <p:spPr>
          <a:xfrm>
            <a:off x="1392930" y="5473519"/>
            <a:ext cx="6360201" cy="624273"/>
          </a:xfrm>
          <a:prstGeom prst="rect">
            <a:avLst/>
          </a:prstGeom>
          <a:noFill/>
        </p:spPr>
        <p:txBody>
          <a:bodyPr wrap="square" rtlCol="0">
            <a:spAutoFit/>
          </a:bodyPr>
          <a:lstStyle/>
          <a:p>
            <a:pPr algn="ctr">
              <a:lnSpc>
                <a:spcPct val="120000"/>
              </a:lnSpc>
            </a:pPr>
            <a:endParaRPr lang="en-US" sz="700" dirty="0">
              <a:solidFill>
                <a:srgbClr val="FFFFFF"/>
              </a:solidFill>
              <a:latin typeface="Open Sans"/>
              <a:cs typeface="Open Sans"/>
            </a:endParaRPr>
          </a:p>
          <a:p>
            <a:pPr algn="ctr">
              <a:lnSpc>
                <a:spcPct val="120000"/>
              </a:lnSpc>
            </a:pPr>
            <a:r>
              <a:rPr lang="en-US" sz="700" dirty="0">
                <a:solidFill>
                  <a:srgbClr val="FFFFFF"/>
                </a:solidFill>
                <a:latin typeface="Open Sans"/>
                <a:cs typeface="Open Sans"/>
              </a:rPr>
              <a:t>© 2017 by Intellectual Reserve, Inc.</a:t>
            </a:r>
            <a:r>
              <a:rPr lang="en-US" sz="700" baseline="0" dirty="0">
                <a:solidFill>
                  <a:srgbClr val="FFFFFF"/>
                </a:solidFill>
                <a:latin typeface="Open Sans"/>
                <a:cs typeface="Open Sans"/>
              </a:rPr>
              <a:t> </a:t>
            </a:r>
            <a:r>
              <a:rPr lang="en-US" sz="700" dirty="0">
                <a:solidFill>
                  <a:srgbClr val="FFFFFF"/>
                </a:solidFill>
                <a:latin typeface="Open Sans"/>
                <a:cs typeface="Open Sans"/>
              </a:rPr>
              <a:t>All rights reserved.</a:t>
            </a:r>
            <a:r>
              <a:rPr lang="en-US" sz="700" baseline="0" dirty="0">
                <a:solidFill>
                  <a:srgbClr val="FFFFFF"/>
                </a:solidFill>
                <a:latin typeface="Open Sans"/>
                <a:cs typeface="Open Sans"/>
              </a:rPr>
              <a:t> </a:t>
            </a:r>
            <a:r>
              <a:rPr lang="en-US" sz="700" dirty="0">
                <a:solidFill>
                  <a:srgbClr val="FFFFFF"/>
                </a:solidFill>
                <a:latin typeface="Open Sans"/>
                <a:cs typeface="Open Sans"/>
              </a:rPr>
              <a:t>English approval: 5/15. PD60001214</a:t>
            </a:r>
          </a:p>
          <a:p>
            <a:pPr algn="ctr">
              <a:lnSpc>
                <a:spcPct val="120000"/>
              </a:lnSpc>
            </a:pPr>
            <a:r>
              <a:rPr lang="en-US" sz="700" dirty="0">
                <a:solidFill>
                  <a:srgbClr val="FFFFFF"/>
                </a:solidFill>
                <a:latin typeface="Open Sans"/>
                <a:cs typeface="Open Sans"/>
              </a:rPr>
              <a:t> </a:t>
            </a:r>
          </a:p>
          <a:p>
            <a:pPr algn="ctr">
              <a:lnSpc>
                <a:spcPct val="120000"/>
              </a:lnSpc>
            </a:pPr>
            <a:endParaRPr lang="en-US" sz="700" dirty="0">
              <a:solidFill>
                <a:srgbClr val="FFFFFF"/>
              </a:solidFill>
              <a:latin typeface="Open Sans"/>
              <a:cs typeface="Open Sans"/>
            </a:endParaRPr>
          </a:p>
        </p:txBody>
      </p:sp>
      <p:pic>
        <p:nvPicPr>
          <p:cNvPr id="2" name="Picture 1" descr="SI-lockup-white-header-stacked.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302000" y="2009742"/>
            <a:ext cx="2540000" cy="1536700"/>
          </a:xfrm>
          <a:prstGeom prst="rect">
            <a:avLst/>
          </a:prstGeom>
        </p:spPr>
      </p:pic>
    </p:spTree>
    <p:extLst>
      <p:ext uri="{BB962C8B-B14F-4D97-AF65-F5344CB8AC3E}">
        <p14:creationId xmlns:p14="http://schemas.microsoft.com/office/powerpoint/2010/main" val="42894251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image" Target="../media/image7.png"/><Relationship Id="rId5" Type="http://schemas.openxmlformats.org/officeDocument/2006/relationships/slideLayout" Target="../slideLayouts/slideLayout14.xml"/><Relationship Id="rId10" Type="http://schemas.openxmlformats.org/officeDocument/2006/relationships/theme" Target="../theme/theme2.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image" Target="../media/image11.png"/><Relationship Id="rId5" Type="http://schemas.openxmlformats.org/officeDocument/2006/relationships/slideLayout" Target="../slideLayouts/slideLayout23.xml"/><Relationship Id="rId10" Type="http://schemas.openxmlformats.org/officeDocument/2006/relationships/theme" Target="../theme/theme3.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image" Target="../media/image15.png"/><Relationship Id="rId5" Type="http://schemas.openxmlformats.org/officeDocument/2006/relationships/slideLayout" Target="../slideLayouts/slideLayout32.xml"/><Relationship Id="rId10" Type="http://schemas.openxmlformats.org/officeDocument/2006/relationships/theme" Target="../theme/theme4.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image" Target="../media/image19.png"/><Relationship Id="rId5" Type="http://schemas.openxmlformats.org/officeDocument/2006/relationships/slideLayout" Target="../slideLayouts/slideLayout41.xml"/><Relationship Id="rId10" Type="http://schemas.openxmlformats.org/officeDocument/2006/relationships/theme" Target="../theme/theme5.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113060173"/>
      </p:ext>
    </p:extLst>
  </p:cSld>
  <p:clrMap bg1="lt1" tx1="dk1" bg2="lt2" tx2="dk2" accent1="accent1" accent2="accent2" accent3="accent3" accent4="accent4" accent5="accent5" accent6="accent6" hlink="hlink" folHlink="folHlink"/>
  <p:sldLayoutIdLst>
    <p:sldLayoutId id="2147483661" r:id="rId1"/>
    <p:sldLayoutId id="2147483686" r:id="rId2"/>
    <p:sldLayoutId id="2147483703" r:id="rId3"/>
    <p:sldLayoutId id="2147483709" r:id="rId4"/>
    <p:sldLayoutId id="2147483710" r:id="rId5"/>
    <p:sldLayoutId id="2147483711" r:id="rId6"/>
    <p:sldLayoutId id="2147483707" r:id="rId7"/>
    <p:sldLayoutId id="2147483708" r:id="rId8"/>
    <p:sldLayoutId id="2147483673" r:id="rId9"/>
  </p:sldLayoutIdLst>
  <p:txStyles>
    <p:titleStyle>
      <a:lvl1pPr algn="ctr" defTabSz="457200" rtl="0" eaLnBrk="1" latinLnBrk="0" hangingPunct="1">
        <a:spcBef>
          <a:spcPct val="0"/>
        </a:spcBef>
        <a:buNone/>
        <a:defRPr sz="5500" b="0" i="0" kern="1200" baseline="0">
          <a:solidFill>
            <a:schemeClr val="bg1"/>
          </a:solidFill>
          <a:latin typeface="Helam Slab ldsLat Light"/>
          <a:ea typeface="+mj-ea"/>
          <a:cs typeface="Helam Slab ldsLat Light"/>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Open Sans"/>
          <a:ea typeface="+mn-ea"/>
          <a:cs typeface="Open Sans"/>
        </a:defRPr>
      </a:lvl2pPr>
      <a:lvl3pPr marL="1143000" indent="-228600" algn="l" defTabSz="457200" rtl="0" eaLnBrk="1" latinLnBrk="0" hangingPunct="1">
        <a:spcBef>
          <a:spcPct val="20000"/>
        </a:spcBef>
        <a:buFont typeface="Arial"/>
        <a:buChar char="•"/>
        <a:defRPr sz="2400" kern="1200">
          <a:solidFill>
            <a:schemeClr val="tx1"/>
          </a:solidFill>
          <a:latin typeface="Open Sans"/>
          <a:ea typeface="+mn-ea"/>
          <a:cs typeface="Open Sans"/>
        </a:defRPr>
      </a:lvl3pPr>
      <a:lvl4pPr marL="1600200" indent="-228600" algn="l" defTabSz="457200" rtl="0" eaLnBrk="1" latinLnBrk="0" hangingPunct="1">
        <a:spcBef>
          <a:spcPct val="20000"/>
        </a:spcBef>
        <a:buFont typeface="Arial"/>
        <a:buChar char="–"/>
        <a:defRPr sz="2000" kern="1200">
          <a:solidFill>
            <a:schemeClr val="tx1"/>
          </a:solidFill>
          <a:latin typeface="Open Sans"/>
          <a:ea typeface="+mn-ea"/>
          <a:cs typeface="Open Sans"/>
        </a:defRPr>
      </a:lvl4pPr>
      <a:lvl5pPr marL="2057400" indent="-228600" algn="l" defTabSz="457200" rtl="0" eaLnBrk="1" latinLnBrk="0" hangingPunct="1">
        <a:spcBef>
          <a:spcPct val="20000"/>
        </a:spcBef>
        <a:buFont typeface="Arial"/>
        <a:buChar char="»"/>
        <a:defRPr sz="2000" kern="1200">
          <a:solidFill>
            <a:schemeClr val="tx1"/>
          </a:solidFill>
          <a:latin typeface="Open Sans"/>
          <a:ea typeface="+mn-ea"/>
          <a:cs typeface="Open San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1" y="0"/>
            <a:ext cx="9156700" cy="6858000"/>
          </a:xfrm>
          <a:prstGeom prst="rect">
            <a:avLst/>
          </a:prstGeom>
        </p:spPr>
      </p:pic>
    </p:spTree>
    <p:extLst>
      <p:ext uri="{BB962C8B-B14F-4D97-AF65-F5344CB8AC3E}">
        <p14:creationId xmlns:p14="http://schemas.microsoft.com/office/powerpoint/2010/main" val="4195914161"/>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717" r:id="rId3"/>
    <p:sldLayoutId id="2147483712" r:id="rId4"/>
    <p:sldLayoutId id="2147483713" r:id="rId5"/>
    <p:sldLayoutId id="2147483714" r:id="rId6"/>
    <p:sldLayoutId id="2147483715" r:id="rId7"/>
    <p:sldLayoutId id="2147483716" r:id="rId8"/>
    <p:sldLayoutId id="2147483690" r:id="rId9"/>
  </p:sldLayoutIdLst>
  <p:txStyles>
    <p:titleStyle>
      <a:lvl1pPr algn="ctr" defTabSz="457200" rtl="0" eaLnBrk="1" latinLnBrk="0" hangingPunct="1">
        <a:spcBef>
          <a:spcPct val="0"/>
        </a:spcBef>
        <a:buNone/>
        <a:defRPr sz="5500" b="0" i="0" kern="1200" baseline="0">
          <a:solidFill>
            <a:schemeClr val="bg1"/>
          </a:solidFill>
          <a:latin typeface="Helam Slab ldsLat Light"/>
          <a:ea typeface="+mj-ea"/>
          <a:cs typeface="Helam Slab ldsLat Light"/>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Open Sans"/>
          <a:ea typeface="+mn-ea"/>
          <a:cs typeface="Open Sans"/>
        </a:defRPr>
      </a:lvl2pPr>
      <a:lvl3pPr marL="1143000" indent="-228600" algn="l" defTabSz="457200" rtl="0" eaLnBrk="1" latinLnBrk="0" hangingPunct="1">
        <a:spcBef>
          <a:spcPct val="20000"/>
        </a:spcBef>
        <a:buFont typeface="Arial"/>
        <a:buChar char="•"/>
        <a:defRPr sz="2400" kern="1200">
          <a:solidFill>
            <a:schemeClr val="tx1"/>
          </a:solidFill>
          <a:latin typeface="Open Sans"/>
          <a:ea typeface="+mn-ea"/>
          <a:cs typeface="Open Sans"/>
        </a:defRPr>
      </a:lvl3pPr>
      <a:lvl4pPr marL="1600200" indent="-228600" algn="l" defTabSz="457200" rtl="0" eaLnBrk="1" latinLnBrk="0" hangingPunct="1">
        <a:spcBef>
          <a:spcPct val="20000"/>
        </a:spcBef>
        <a:buFont typeface="Arial"/>
        <a:buChar char="–"/>
        <a:defRPr sz="2000" kern="1200">
          <a:solidFill>
            <a:schemeClr val="tx1"/>
          </a:solidFill>
          <a:latin typeface="Open Sans"/>
          <a:ea typeface="+mn-ea"/>
          <a:cs typeface="Open Sans"/>
        </a:defRPr>
      </a:lvl4pPr>
      <a:lvl5pPr marL="2057400" indent="-228600" algn="l" defTabSz="457200" rtl="0" eaLnBrk="1" latinLnBrk="0" hangingPunct="1">
        <a:spcBef>
          <a:spcPct val="20000"/>
        </a:spcBef>
        <a:buFont typeface="Arial"/>
        <a:buChar char="»"/>
        <a:defRPr sz="2000" kern="1200">
          <a:solidFill>
            <a:schemeClr val="tx1"/>
          </a:solidFill>
          <a:latin typeface="Open Sans"/>
          <a:ea typeface="+mn-ea"/>
          <a:cs typeface="Open San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195914161"/>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704" r:id="rId3"/>
    <p:sldLayoutId id="2147483718" r:id="rId4"/>
    <p:sldLayoutId id="2147483719" r:id="rId5"/>
    <p:sldLayoutId id="2147483720" r:id="rId6"/>
    <p:sldLayoutId id="2147483721" r:id="rId7"/>
    <p:sldLayoutId id="2147483722" r:id="rId8"/>
    <p:sldLayoutId id="2147483694" r:id="rId9"/>
  </p:sldLayoutIdLst>
  <p:txStyles>
    <p:titleStyle>
      <a:lvl1pPr algn="ctr" defTabSz="457200" rtl="0" eaLnBrk="1" latinLnBrk="0" hangingPunct="1">
        <a:spcBef>
          <a:spcPct val="0"/>
        </a:spcBef>
        <a:buNone/>
        <a:defRPr sz="5500" b="0" i="0" kern="1200" baseline="0">
          <a:solidFill>
            <a:schemeClr val="bg1"/>
          </a:solidFill>
          <a:latin typeface="Helam Slab ldsLat Light"/>
          <a:ea typeface="+mj-ea"/>
          <a:cs typeface="Helam Slab ldsLat Light"/>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Open Sans"/>
          <a:ea typeface="+mn-ea"/>
          <a:cs typeface="Open Sans"/>
        </a:defRPr>
      </a:lvl2pPr>
      <a:lvl3pPr marL="1143000" indent="-228600" algn="l" defTabSz="457200" rtl="0" eaLnBrk="1" latinLnBrk="0" hangingPunct="1">
        <a:spcBef>
          <a:spcPct val="20000"/>
        </a:spcBef>
        <a:buFont typeface="Arial"/>
        <a:buChar char="•"/>
        <a:defRPr sz="2400" kern="1200">
          <a:solidFill>
            <a:schemeClr val="tx1"/>
          </a:solidFill>
          <a:latin typeface="Open Sans"/>
          <a:ea typeface="+mn-ea"/>
          <a:cs typeface="Open Sans"/>
        </a:defRPr>
      </a:lvl3pPr>
      <a:lvl4pPr marL="1600200" indent="-228600" algn="l" defTabSz="457200" rtl="0" eaLnBrk="1" latinLnBrk="0" hangingPunct="1">
        <a:spcBef>
          <a:spcPct val="20000"/>
        </a:spcBef>
        <a:buFont typeface="Arial"/>
        <a:buChar char="–"/>
        <a:defRPr sz="2000" kern="1200">
          <a:solidFill>
            <a:schemeClr val="tx1"/>
          </a:solidFill>
          <a:latin typeface="Open Sans"/>
          <a:ea typeface="+mn-ea"/>
          <a:cs typeface="Open Sans"/>
        </a:defRPr>
      </a:lvl4pPr>
      <a:lvl5pPr marL="2057400" indent="-228600" algn="l" defTabSz="457200" rtl="0" eaLnBrk="1" latinLnBrk="0" hangingPunct="1">
        <a:spcBef>
          <a:spcPct val="20000"/>
        </a:spcBef>
        <a:buFont typeface="Arial"/>
        <a:buChar char="»"/>
        <a:defRPr sz="2000" kern="1200">
          <a:solidFill>
            <a:schemeClr val="tx1"/>
          </a:solidFill>
          <a:latin typeface="Open Sans"/>
          <a:ea typeface="+mn-ea"/>
          <a:cs typeface="Open San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0" y="12700"/>
            <a:ext cx="9139776" cy="6854832"/>
          </a:xfrm>
          <a:prstGeom prst="rect">
            <a:avLst/>
          </a:prstGeom>
        </p:spPr>
      </p:pic>
    </p:spTree>
    <p:extLst>
      <p:ext uri="{BB962C8B-B14F-4D97-AF65-F5344CB8AC3E}">
        <p14:creationId xmlns:p14="http://schemas.microsoft.com/office/powerpoint/2010/main" val="4195914161"/>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706" r:id="rId3"/>
    <p:sldLayoutId id="2147483723" r:id="rId4"/>
    <p:sldLayoutId id="2147483724" r:id="rId5"/>
    <p:sldLayoutId id="2147483725" r:id="rId6"/>
    <p:sldLayoutId id="2147483726" r:id="rId7"/>
    <p:sldLayoutId id="2147483727" r:id="rId8"/>
    <p:sldLayoutId id="2147483698" r:id="rId9"/>
  </p:sldLayoutIdLst>
  <p:txStyles>
    <p:titleStyle>
      <a:lvl1pPr algn="ctr" defTabSz="457200" rtl="0" eaLnBrk="1" latinLnBrk="0" hangingPunct="1">
        <a:spcBef>
          <a:spcPct val="0"/>
        </a:spcBef>
        <a:buNone/>
        <a:defRPr sz="5500" b="0" i="0" kern="1200" baseline="0">
          <a:solidFill>
            <a:schemeClr val="bg1"/>
          </a:solidFill>
          <a:latin typeface="Helam Slab ldsLat Light"/>
          <a:ea typeface="+mj-ea"/>
          <a:cs typeface="Helam Slab ldsLat Light"/>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Open Sans"/>
          <a:ea typeface="+mn-ea"/>
          <a:cs typeface="Open Sans"/>
        </a:defRPr>
      </a:lvl2pPr>
      <a:lvl3pPr marL="1143000" indent="-228600" algn="l" defTabSz="457200" rtl="0" eaLnBrk="1" latinLnBrk="0" hangingPunct="1">
        <a:spcBef>
          <a:spcPct val="20000"/>
        </a:spcBef>
        <a:buFont typeface="Arial"/>
        <a:buChar char="•"/>
        <a:defRPr sz="2400" kern="1200">
          <a:solidFill>
            <a:schemeClr val="tx1"/>
          </a:solidFill>
          <a:latin typeface="Open Sans"/>
          <a:ea typeface="+mn-ea"/>
          <a:cs typeface="Open Sans"/>
        </a:defRPr>
      </a:lvl3pPr>
      <a:lvl4pPr marL="1600200" indent="-228600" algn="l" defTabSz="457200" rtl="0" eaLnBrk="1" latinLnBrk="0" hangingPunct="1">
        <a:spcBef>
          <a:spcPct val="20000"/>
        </a:spcBef>
        <a:buFont typeface="Arial"/>
        <a:buChar char="–"/>
        <a:defRPr sz="2000" kern="1200">
          <a:solidFill>
            <a:schemeClr val="tx1"/>
          </a:solidFill>
          <a:latin typeface="Open Sans"/>
          <a:ea typeface="+mn-ea"/>
          <a:cs typeface="Open Sans"/>
        </a:defRPr>
      </a:lvl4pPr>
      <a:lvl5pPr marL="2057400" indent="-228600" algn="l" defTabSz="457200" rtl="0" eaLnBrk="1" latinLnBrk="0" hangingPunct="1">
        <a:spcBef>
          <a:spcPct val="20000"/>
        </a:spcBef>
        <a:buFont typeface="Arial"/>
        <a:buChar char="»"/>
        <a:defRPr sz="2000" kern="1200">
          <a:solidFill>
            <a:schemeClr val="tx1"/>
          </a:solidFill>
          <a:latin typeface="Open Sans"/>
          <a:ea typeface="+mn-ea"/>
          <a:cs typeface="Open San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195914161"/>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5" r:id="rId3"/>
    <p:sldLayoutId id="2147483728" r:id="rId4"/>
    <p:sldLayoutId id="2147483729" r:id="rId5"/>
    <p:sldLayoutId id="2147483730" r:id="rId6"/>
    <p:sldLayoutId id="2147483731" r:id="rId7"/>
    <p:sldLayoutId id="2147483732" r:id="rId8"/>
    <p:sldLayoutId id="2147483702" r:id="rId9"/>
  </p:sldLayoutIdLst>
  <p:txStyles>
    <p:titleStyle>
      <a:lvl1pPr algn="ctr" defTabSz="457200" rtl="0" eaLnBrk="1" latinLnBrk="0" hangingPunct="1">
        <a:spcBef>
          <a:spcPct val="0"/>
        </a:spcBef>
        <a:buNone/>
        <a:defRPr sz="5500" b="0" i="0" kern="1200" baseline="0">
          <a:solidFill>
            <a:schemeClr val="bg1"/>
          </a:solidFill>
          <a:latin typeface="Helam Slab ldsLat Light"/>
          <a:ea typeface="+mj-ea"/>
          <a:cs typeface="Helam Slab ldsLat Light"/>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Open Sans"/>
          <a:ea typeface="+mn-ea"/>
          <a:cs typeface="Open Sans"/>
        </a:defRPr>
      </a:lvl2pPr>
      <a:lvl3pPr marL="1143000" indent="-228600" algn="l" defTabSz="457200" rtl="0" eaLnBrk="1" latinLnBrk="0" hangingPunct="1">
        <a:spcBef>
          <a:spcPct val="20000"/>
        </a:spcBef>
        <a:buFont typeface="Arial"/>
        <a:buChar char="•"/>
        <a:defRPr sz="2400" kern="1200">
          <a:solidFill>
            <a:schemeClr val="tx1"/>
          </a:solidFill>
          <a:latin typeface="Open Sans"/>
          <a:ea typeface="+mn-ea"/>
          <a:cs typeface="Open Sans"/>
        </a:defRPr>
      </a:lvl3pPr>
      <a:lvl4pPr marL="1600200" indent="-228600" algn="l" defTabSz="457200" rtl="0" eaLnBrk="1" latinLnBrk="0" hangingPunct="1">
        <a:spcBef>
          <a:spcPct val="20000"/>
        </a:spcBef>
        <a:buFont typeface="Arial"/>
        <a:buChar char="–"/>
        <a:defRPr sz="2000" kern="1200">
          <a:solidFill>
            <a:schemeClr val="tx1"/>
          </a:solidFill>
          <a:latin typeface="Open Sans"/>
          <a:ea typeface="+mn-ea"/>
          <a:cs typeface="Open Sans"/>
        </a:defRPr>
      </a:lvl4pPr>
      <a:lvl5pPr marL="2057400" indent="-228600" algn="l" defTabSz="457200" rtl="0" eaLnBrk="1" latinLnBrk="0" hangingPunct="1">
        <a:spcBef>
          <a:spcPct val="20000"/>
        </a:spcBef>
        <a:buFont typeface="Arial"/>
        <a:buChar char="»"/>
        <a:defRPr sz="2000" kern="1200">
          <a:solidFill>
            <a:schemeClr val="tx1"/>
          </a:solidFill>
          <a:latin typeface="Open Sans"/>
          <a:ea typeface="+mn-ea"/>
          <a:cs typeface="Open San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xml"/><Relationship Id="rId1" Type="http://schemas.openxmlformats.org/officeDocument/2006/relationships/slideLayout" Target="../slideLayouts/slideLayout1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16.xml"/></Relationships>
</file>

<file path=ppt/slides/_rels/slide23.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16.xml"/></Relationships>
</file>

<file path=ppt/slides/_rels/slide24.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1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3.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16.xml"/></Relationships>
</file>

<file path=ppt/slides/_rels/slide34.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1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2 Nephi 6–8</a:t>
            </a:r>
          </a:p>
        </p:txBody>
      </p:sp>
      <p:sp>
        <p:nvSpPr>
          <p:cNvPr id="5" name="Text Placeholder 4"/>
          <p:cNvSpPr>
            <a:spLocks noGrp="1"/>
          </p:cNvSpPr>
          <p:nvPr>
            <p:ph type="body" sz="quarter" idx="11"/>
          </p:nvPr>
        </p:nvSpPr>
        <p:spPr/>
        <p:txBody>
          <a:bodyPr/>
          <a:lstStyle/>
          <a:p>
            <a:r>
              <a:rPr lang="en-US" dirty="0"/>
              <a:t>Lesson 28</a:t>
            </a:r>
          </a:p>
        </p:txBody>
      </p:sp>
    </p:spTree>
    <p:extLst>
      <p:ext uri="{BB962C8B-B14F-4D97-AF65-F5344CB8AC3E}">
        <p14:creationId xmlns:p14="http://schemas.microsoft.com/office/powerpoint/2010/main" val="16815237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Read the first sentence of 2 Nephi 6:9, looking for what happened to the captive Jews.</a:t>
            </a:r>
          </a:p>
        </p:txBody>
      </p:sp>
      <p:sp>
        <p:nvSpPr>
          <p:cNvPr id="3" name="Title 2"/>
          <p:cNvSpPr>
            <a:spLocks noGrp="1"/>
          </p:cNvSpPr>
          <p:nvPr>
            <p:ph type="title"/>
          </p:nvPr>
        </p:nvSpPr>
        <p:spPr/>
        <p:txBody>
          <a:bodyPr/>
          <a:lstStyle/>
          <a:p>
            <a:r>
              <a:rPr lang="en-US" dirty="0"/>
              <a:t>The Captive Jews</a:t>
            </a:r>
          </a:p>
        </p:txBody>
      </p:sp>
    </p:spTree>
    <p:extLst>
      <p:ext uri="{BB962C8B-B14F-4D97-AF65-F5344CB8AC3E}">
        <p14:creationId xmlns:p14="http://schemas.microsoft.com/office/powerpoint/2010/main" val="18780313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Read the first sentence of 2 Nephi 6:9, looking for what happened to the captive Jews.</a:t>
            </a:r>
          </a:p>
          <a:p>
            <a:r>
              <a:rPr lang="en-US" dirty="0"/>
              <a:t>This prophecy was fulfilled around 537 B.C. when King Cyrus of Persia, who had conquered the Babylonians, allowed the Jews to return to Jerusalem. </a:t>
            </a:r>
          </a:p>
          <a:p>
            <a:endParaRPr lang="en-US" dirty="0"/>
          </a:p>
        </p:txBody>
      </p:sp>
      <p:sp>
        <p:nvSpPr>
          <p:cNvPr id="3" name="Title 2"/>
          <p:cNvSpPr>
            <a:spLocks noGrp="1"/>
          </p:cNvSpPr>
          <p:nvPr>
            <p:ph type="title"/>
          </p:nvPr>
        </p:nvSpPr>
        <p:spPr/>
        <p:txBody>
          <a:bodyPr/>
          <a:lstStyle/>
          <a:p>
            <a:r>
              <a:rPr lang="en-US" dirty="0"/>
              <a:t>The Captive Jews</a:t>
            </a:r>
          </a:p>
        </p:txBody>
      </p:sp>
    </p:spTree>
    <p:extLst>
      <p:ext uri="{BB962C8B-B14F-4D97-AF65-F5344CB8AC3E}">
        <p14:creationId xmlns:p14="http://schemas.microsoft.com/office/powerpoint/2010/main" val="8979034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Read the rest of 2 Nephi 6:9, looking for who would come among the Jews after they returned to Jerusalem. </a:t>
            </a:r>
          </a:p>
        </p:txBody>
      </p:sp>
      <p:sp>
        <p:nvSpPr>
          <p:cNvPr id="3" name="Title 2"/>
          <p:cNvSpPr>
            <a:spLocks noGrp="1"/>
          </p:cNvSpPr>
          <p:nvPr>
            <p:ph type="title"/>
          </p:nvPr>
        </p:nvSpPr>
        <p:spPr/>
        <p:txBody>
          <a:bodyPr/>
          <a:lstStyle/>
          <a:p>
            <a:r>
              <a:rPr lang="en-US" dirty="0"/>
              <a:t>Jacob’s Prophecy</a:t>
            </a:r>
          </a:p>
        </p:txBody>
      </p:sp>
    </p:spTree>
    <p:extLst>
      <p:ext uri="{BB962C8B-B14F-4D97-AF65-F5344CB8AC3E}">
        <p14:creationId xmlns:p14="http://schemas.microsoft.com/office/powerpoint/2010/main" val="33624964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Read the rest of 2 Nephi 6:9, looking for who would come among the Jews after they returned to Jerusalem. </a:t>
            </a:r>
          </a:p>
          <a:p>
            <a:r>
              <a:rPr lang="en-US" dirty="0"/>
              <a:t>How would the Savior be treated among the Jews?</a:t>
            </a:r>
          </a:p>
          <a:p>
            <a:endParaRPr lang="en-US" dirty="0"/>
          </a:p>
        </p:txBody>
      </p:sp>
      <p:sp>
        <p:nvSpPr>
          <p:cNvPr id="3" name="Title 2"/>
          <p:cNvSpPr>
            <a:spLocks noGrp="1"/>
          </p:cNvSpPr>
          <p:nvPr>
            <p:ph type="title"/>
          </p:nvPr>
        </p:nvSpPr>
        <p:spPr/>
        <p:txBody>
          <a:bodyPr/>
          <a:lstStyle/>
          <a:p>
            <a:r>
              <a:rPr lang="en-US" dirty="0"/>
              <a:t>Jacob’s Prophecy</a:t>
            </a:r>
          </a:p>
        </p:txBody>
      </p:sp>
    </p:spTree>
    <p:extLst>
      <p:ext uri="{BB962C8B-B14F-4D97-AF65-F5344CB8AC3E}">
        <p14:creationId xmlns:p14="http://schemas.microsoft.com/office/powerpoint/2010/main" val="6113081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Read the rest of 2 Nephi 6:9, looking for who would come among the Jews after they returned to Jerusalem. </a:t>
            </a:r>
          </a:p>
          <a:p>
            <a:r>
              <a:rPr lang="en-US" dirty="0"/>
              <a:t>How would the Savior be treated among the Jews?</a:t>
            </a:r>
          </a:p>
          <a:p>
            <a:r>
              <a:rPr lang="en-US" dirty="0"/>
              <a:t>Read 2 Nephi 6:10, looking for what would happen to the Jews after the Savior’s Crucifixion.</a:t>
            </a:r>
          </a:p>
          <a:p>
            <a:endParaRPr lang="en-US" dirty="0"/>
          </a:p>
          <a:p>
            <a:endParaRPr lang="en-US" dirty="0"/>
          </a:p>
        </p:txBody>
      </p:sp>
      <p:sp>
        <p:nvSpPr>
          <p:cNvPr id="3" name="Title 2"/>
          <p:cNvSpPr>
            <a:spLocks noGrp="1"/>
          </p:cNvSpPr>
          <p:nvPr>
            <p:ph type="title"/>
          </p:nvPr>
        </p:nvSpPr>
        <p:spPr/>
        <p:txBody>
          <a:bodyPr/>
          <a:lstStyle/>
          <a:p>
            <a:r>
              <a:rPr lang="en-US" dirty="0"/>
              <a:t>Jacob’s Prophecy</a:t>
            </a:r>
          </a:p>
        </p:txBody>
      </p:sp>
    </p:spTree>
    <p:extLst>
      <p:ext uri="{BB962C8B-B14F-4D97-AF65-F5344CB8AC3E}">
        <p14:creationId xmlns:p14="http://schemas.microsoft.com/office/powerpoint/2010/main" val="19219650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The prophecy of Jacob regarding the Jews after the Savior’s Crucifixion (see 2 Nephi 6:10) was fulfilled in A.D. 70 when a Roman army besieged Jerusalem and destroyed the temple. Many Jews were killed, and others were driven and scattered throughout the world.</a:t>
            </a:r>
          </a:p>
        </p:txBody>
      </p:sp>
      <p:sp>
        <p:nvSpPr>
          <p:cNvPr id="3" name="Title 2"/>
          <p:cNvSpPr>
            <a:spLocks noGrp="1"/>
          </p:cNvSpPr>
          <p:nvPr>
            <p:ph type="title"/>
          </p:nvPr>
        </p:nvSpPr>
        <p:spPr/>
        <p:txBody>
          <a:bodyPr/>
          <a:lstStyle/>
          <a:p>
            <a:r>
              <a:rPr lang="en-US" dirty="0"/>
              <a:t>Destruction of Jerusalem</a:t>
            </a:r>
          </a:p>
        </p:txBody>
      </p:sp>
    </p:spTree>
    <p:extLst>
      <p:ext uri="{BB962C8B-B14F-4D97-AF65-F5344CB8AC3E}">
        <p14:creationId xmlns:p14="http://schemas.microsoft.com/office/powerpoint/2010/main" val="412234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In 2 Nephi 6, Jacob explained that the Jews repeatedly chose (or would choose) to turn away from the Lord. How might you expect the Lord to respond to the Jews’ choices to repeatedly turn away from Him?</a:t>
            </a:r>
          </a:p>
          <a:p>
            <a:endParaRPr lang="en-US" dirty="0"/>
          </a:p>
        </p:txBody>
      </p:sp>
      <p:sp>
        <p:nvSpPr>
          <p:cNvPr id="3" name="Title 2"/>
          <p:cNvSpPr>
            <a:spLocks noGrp="1"/>
          </p:cNvSpPr>
          <p:nvPr>
            <p:ph type="title"/>
          </p:nvPr>
        </p:nvSpPr>
        <p:spPr/>
        <p:txBody>
          <a:bodyPr/>
          <a:lstStyle/>
          <a:p>
            <a:r>
              <a:rPr lang="en-US" dirty="0"/>
              <a:t>Turning Away from the Lord</a:t>
            </a:r>
          </a:p>
        </p:txBody>
      </p:sp>
    </p:spTree>
    <p:extLst>
      <p:ext uri="{BB962C8B-B14F-4D97-AF65-F5344CB8AC3E}">
        <p14:creationId xmlns:p14="http://schemas.microsoft.com/office/powerpoint/2010/main" val="233778742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Read 2 Nephi 6:11, looking for how the Lord will respond to the Jewish people.</a:t>
            </a:r>
          </a:p>
          <a:p>
            <a:endParaRPr lang="en-US" dirty="0"/>
          </a:p>
        </p:txBody>
      </p:sp>
      <p:sp>
        <p:nvSpPr>
          <p:cNvPr id="3" name="Title 2"/>
          <p:cNvSpPr>
            <a:spLocks noGrp="1"/>
          </p:cNvSpPr>
          <p:nvPr>
            <p:ph type="title"/>
          </p:nvPr>
        </p:nvSpPr>
        <p:spPr/>
        <p:txBody>
          <a:bodyPr/>
          <a:lstStyle/>
          <a:p>
            <a:r>
              <a:rPr lang="en-US" dirty="0"/>
              <a:t>The Lord’s Response</a:t>
            </a:r>
          </a:p>
        </p:txBody>
      </p:sp>
    </p:spTree>
    <p:extLst>
      <p:ext uri="{BB962C8B-B14F-4D97-AF65-F5344CB8AC3E}">
        <p14:creationId xmlns:p14="http://schemas.microsoft.com/office/powerpoint/2010/main" val="8686371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Read 2 Nephi 6:11, looking for how the Lord will respond to the Jewish people.</a:t>
            </a:r>
          </a:p>
          <a:p>
            <a:r>
              <a:rPr lang="en-US" dirty="0"/>
              <a:t>What truth does this teach us about the Lord? </a:t>
            </a:r>
          </a:p>
          <a:p>
            <a:endParaRPr lang="en-US" dirty="0"/>
          </a:p>
        </p:txBody>
      </p:sp>
      <p:sp>
        <p:nvSpPr>
          <p:cNvPr id="3" name="Title 2"/>
          <p:cNvSpPr>
            <a:spLocks noGrp="1"/>
          </p:cNvSpPr>
          <p:nvPr>
            <p:ph type="title"/>
          </p:nvPr>
        </p:nvSpPr>
        <p:spPr/>
        <p:txBody>
          <a:bodyPr/>
          <a:lstStyle/>
          <a:p>
            <a:r>
              <a:rPr lang="en-US" dirty="0"/>
              <a:t>The Lord’s Response</a:t>
            </a:r>
          </a:p>
        </p:txBody>
      </p:sp>
    </p:spTree>
    <p:extLst>
      <p:ext uri="{BB962C8B-B14F-4D97-AF65-F5344CB8AC3E}">
        <p14:creationId xmlns:p14="http://schemas.microsoft.com/office/powerpoint/2010/main" val="19285869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Read 2 Nephi 6:11, looking for how the Lord will respond to the Jewish people.</a:t>
            </a:r>
          </a:p>
          <a:p>
            <a:r>
              <a:rPr lang="en-US" dirty="0"/>
              <a:t>What truth does this teach us about the Lord? </a:t>
            </a:r>
          </a:p>
          <a:p>
            <a:r>
              <a:rPr lang="en-US" b="1" dirty="0"/>
              <a:t>The Lord is merciful.</a:t>
            </a:r>
          </a:p>
          <a:p>
            <a:endParaRPr lang="en-US" dirty="0"/>
          </a:p>
        </p:txBody>
      </p:sp>
      <p:sp>
        <p:nvSpPr>
          <p:cNvPr id="3" name="Title 2"/>
          <p:cNvSpPr>
            <a:spLocks noGrp="1"/>
          </p:cNvSpPr>
          <p:nvPr>
            <p:ph type="title"/>
          </p:nvPr>
        </p:nvSpPr>
        <p:spPr/>
        <p:txBody>
          <a:bodyPr/>
          <a:lstStyle/>
          <a:p>
            <a:r>
              <a:rPr lang="en-US" dirty="0"/>
              <a:t>The Lord’s Response</a:t>
            </a:r>
          </a:p>
        </p:txBody>
      </p:sp>
    </p:spTree>
    <p:extLst>
      <p:ext uri="{BB962C8B-B14F-4D97-AF65-F5344CB8AC3E}">
        <p14:creationId xmlns:p14="http://schemas.microsoft.com/office/powerpoint/2010/main" val="7679295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Devotional</a:t>
            </a:r>
          </a:p>
        </p:txBody>
      </p:sp>
      <p:sp>
        <p:nvSpPr>
          <p:cNvPr id="3" name="Content Placeholder 2"/>
          <p:cNvSpPr>
            <a:spLocks noGrp="1"/>
          </p:cNvSpPr>
          <p:nvPr>
            <p:ph sz="quarter" idx="4"/>
          </p:nvPr>
        </p:nvSpPr>
        <p:spPr/>
        <p:txBody>
          <a:bodyPr/>
          <a:lstStyle/>
          <a:p>
            <a:r>
              <a:rPr lang="en-US" dirty="0"/>
              <a:t>Hymn:</a:t>
            </a:r>
          </a:p>
          <a:p>
            <a:r>
              <a:rPr lang="en-US" dirty="0"/>
              <a:t>Prayer:</a:t>
            </a:r>
          </a:p>
          <a:p>
            <a:r>
              <a:rPr lang="en-US" dirty="0"/>
              <a:t>Thought:</a:t>
            </a:r>
          </a:p>
        </p:txBody>
      </p:sp>
      <p:pic>
        <p:nvPicPr>
          <p:cNvPr id="8" name="Picture Placeholder 7"/>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5665" b="5665"/>
          <a:stretch>
            <a:fillRect/>
          </a:stretch>
        </p:blipFill>
        <p:spPr/>
      </p:pic>
    </p:spTree>
    <p:extLst>
      <p:ext uri="{BB962C8B-B14F-4D97-AF65-F5344CB8AC3E}">
        <p14:creationId xmlns:p14="http://schemas.microsoft.com/office/powerpoint/2010/main" val="45642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Read 2 Nephi 6:11, looking for how the Lord will respond to the Jewish people.</a:t>
            </a:r>
          </a:p>
          <a:p>
            <a:r>
              <a:rPr lang="en-US" dirty="0"/>
              <a:t>What truth does this teach us about the Lord? </a:t>
            </a:r>
          </a:p>
          <a:p>
            <a:r>
              <a:rPr lang="en-US" b="1" dirty="0"/>
              <a:t>The Lord is merciful.</a:t>
            </a:r>
          </a:p>
          <a:p>
            <a:r>
              <a:rPr lang="en-US" dirty="0"/>
              <a:t>How can knowing that the Lord is merciful help us when we step off the path and turn away from Him?</a:t>
            </a:r>
          </a:p>
          <a:p>
            <a:endParaRPr lang="en-US" dirty="0"/>
          </a:p>
        </p:txBody>
      </p:sp>
      <p:sp>
        <p:nvSpPr>
          <p:cNvPr id="3" name="Title 2"/>
          <p:cNvSpPr>
            <a:spLocks noGrp="1"/>
          </p:cNvSpPr>
          <p:nvPr>
            <p:ph type="title"/>
          </p:nvPr>
        </p:nvSpPr>
        <p:spPr/>
        <p:txBody>
          <a:bodyPr/>
          <a:lstStyle/>
          <a:p>
            <a:r>
              <a:rPr lang="en-US" dirty="0"/>
              <a:t>The Lord’s Response</a:t>
            </a:r>
          </a:p>
        </p:txBody>
      </p:sp>
    </p:spTree>
    <p:extLst>
      <p:ext uri="{BB962C8B-B14F-4D97-AF65-F5344CB8AC3E}">
        <p14:creationId xmlns:p14="http://schemas.microsoft.com/office/powerpoint/2010/main" val="111908253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Jacob’s teachings in 2 Nephi 6 show the Lord being merciful to His covenant people when they repent, even after they have been very wicked. This does not mean that there are not consequences for our decisions and actions. However, it does indicate that if the Lord would be merciful to these people, He will surely be merciful to us individually as we repent and come unto Him.</a:t>
            </a:r>
          </a:p>
        </p:txBody>
      </p:sp>
      <p:sp>
        <p:nvSpPr>
          <p:cNvPr id="3" name="Title 2"/>
          <p:cNvSpPr>
            <a:spLocks noGrp="1"/>
          </p:cNvSpPr>
          <p:nvPr>
            <p:ph type="title"/>
          </p:nvPr>
        </p:nvSpPr>
        <p:spPr/>
        <p:txBody>
          <a:bodyPr/>
          <a:lstStyle/>
          <a:p>
            <a:r>
              <a:rPr lang="en-US" dirty="0"/>
              <a:t>The Lord Is Merciful</a:t>
            </a:r>
          </a:p>
        </p:txBody>
      </p:sp>
    </p:spTree>
    <p:extLst>
      <p:ext uri="{BB962C8B-B14F-4D97-AF65-F5344CB8AC3E}">
        <p14:creationId xmlns:p14="http://schemas.microsoft.com/office/powerpoint/2010/main" val="309980745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He Is Merciful to You</a:t>
            </a:r>
          </a:p>
        </p:txBody>
      </p:sp>
      <p:sp>
        <p:nvSpPr>
          <p:cNvPr id="2" name="Content Placeholder 1"/>
          <p:cNvSpPr>
            <a:spLocks noGrp="1"/>
          </p:cNvSpPr>
          <p:nvPr>
            <p:ph sz="quarter" idx="4"/>
          </p:nvPr>
        </p:nvSpPr>
        <p:spPr/>
        <p:txBody>
          <a:bodyPr/>
          <a:lstStyle/>
          <a:p>
            <a:r>
              <a:rPr lang="en-US" i="0" dirty="0"/>
              <a:t>Ponder the ways the Lord has been merciful to you.</a:t>
            </a:r>
          </a:p>
          <a:p>
            <a:endParaRPr lang="en-US" dirty="0"/>
          </a:p>
        </p:txBody>
      </p:sp>
      <p:pic>
        <p:nvPicPr>
          <p:cNvPr id="5" name="Picture Placeholder 4"/>
          <p:cNvPicPr>
            <a:picLocks noGrp="1" noChangeAspect="1"/>
          </p:cNvPicPr>
          <p:nvPr>
            <p:ph type="pic" sz="quarter" idx="10"/>
          </p:nvPr>
        </p:nvPicPr>
        <p:blipFill>
          <a:blip r:embed="rId2"/>
          <a:srcRect l="24958" r="24958"/>
          <a:stretch>
            <a:fillRect/>
          </a:stretch>
        </p:blipFill>
        <p:spPr/>
      </p:pic>
    </p:spTree>
    <p:extLst>
      <p:ext uri="{BB962C8B-B14F-4D97-AF65-F5344CB8AC3E}">
        <p14:creationId xmlns:p14="http://schemas.microsoft.com/office/powerpoint/2010/main" val="264365295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He Is Merciful to You</a:t>
            </a:r>
          </a:p>
        </p:txBody>
      </p:sp>
      <p:sp>
        <p:nvSpPr>
          <p:cNvPr id="2" name="Content Placeholder 1"/>
          <p:cNvSpPr>
            <a:spLocks noGrp="1"/>
          </p:cNvSpPr>
          <p:nvPr>
            <p:ph sz="quarter" idx="4"/>
          </p:nvPr>
        </p:nvSpPr>
        <p:spPr/>
        <p:txBody>
          <a:bodyPr/>
          <a:lstStyle/>
          <a:p>
            <a:r>
              <a:rPr lang="en-US" i="0" dirty="0"/>
              <a:t>Ponder the ways the Lord has been merciful to you.</a:t>
            </a:r>
          </a:p>
          <a:p>
            <a:r>
              <a:rPr lang="en-US" i="0" dirty="0"/>
              <a:t>Write the following phrase in your study journal or class notebook: </a:t>
            </a:r>
            <a:r>
              <a:rPr lang="en-US" dirty="0"/>
              <a:t>I know the Lord is merciful because …</a:t>
            </a:r>
            <a:r>
              <a:rPr lang="en-US" i="0" dirty="0"/>
              <a:t> Then write your thoughts and feelings to complete the statement. </a:t>
            </a:r>
          </a:p>
          <a:p>
            <a:endParaRPr lang="en-US" dirty="0"/>
          </a:p>
        </p:txBody>
      </p:sp>
      <p:pic>
        <p:nvPicPr>
          <p:cNvPr id="5" name="Picture Placeholder 4"/>
          <p:cNvPicPr>
            <a:picLocks noGrp="1" noChangeAspect="1"/>
          </p:cNvPicPr>
          <p:nvPr>
            <p:ph type="pic" sz="quarter" idx="10"/>
          </p:nvPr>
        </p:nvPicPr>
        <p:blipFill>
          <a:blip r:embed="rId2"/>
          <a:srcRect l="24958" r="24958"/>
          <a:stretch>
            <a:fillRect/>
          </a:stretch>
        </p:blipFill>
        <p:spPr/>
      </p:pic>
    </p:spTree>
    <p:extLst>
      <p:ext uri="{BB962C8B-B14F-4D97-AF65-F5344CB8AC3E}">
        <p14:creationId xmlns:p14="http://schemas.microsoft.com/office/powerpoint/2010/main" val="3731425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He Is Merciful to You</a:t>
            </a:r>
          </a:p>
        </p:txBody>
      </p:sp>
      <p:sp>
        <p:nvSpPr>
          <p:cNvPr id="2" name="Content Placeholder 1"/>
          <p:cNvSpPr>
            <a:spLocks noGrp="1"/>
          </p:cNvSpPr>
          <p:nvPr>
            <p:ph sz="quarter" idx="4"/>
          </p:nvPr>
        </p:nvSpPr>
        <p:spPr/>
        <p:txBody>
          <a:bodyPr/>
          <a:lstStyle/>
          <a:p>
            <a:r>
              <a:rPr lang="en-US" i="0" dirty="0"/>
              <a:t>Ponder the ways the Lord has been merciful to you.</a:t>
            </a:r>
          </a:p>
          <a:p>
            <a:r>
              <a:rPr lang="en-US" i="0" dirty="0"/>
              <a:t>Write the following phrase in your study journal or class notebook: </a:t>
            </a:r>
            <a:r>
              <a:rPr lang="en-US" dirty="0"/>
              <a:t>I know the Lord is merciful because …</a:t>
            </a:r>
            <a:r>
              <a:rPr lang="en-US" i="0" dirty="0"/>
              <a:t> Then write your thoughts and feelings to complete the statement. </a:t>
            </a:r>
          </a:p>
          <a:p>
            <a:r>
              <a:rPr lang="en-US" i="0" dirty="0"/>
              <a:t>Consider if there are any sins you need to repent of. The Lord’s mercy and forgiveness is always extended to those who repent.</a:t>
            </a:r>
          </a:p>
        </p:txBody>
      </p:sp>
      <p:pic>
        <p:nvPicPr>
          <p:cNvPr id="5" name="Picture Placeholder 4"/>
          <p:cNvPicPr>
            <a:picLocks noGrp="1" noChangeAspect="1"/>
          </p:cNvPicPr>
          <p:nvPr>
            <p:ph type="pic" sz="quarter" idx="10"/>
          </p:nvPr>
        </p:nvPicPr>
        <p:blipFill>
          <a:blip r:embed="rId2"/>
          <a:srcRect l="24958" r="24958"/>
          <a:stretch>
            <a:fillRect/>
          </a:stretch>
        </p:blipFill>
        <p:spPr/>
      </p:pic>
    </p:spTree>
    <p:extLst>
      <p:ext uri="{BB962C8B-B14F-4D97-AF65-F5344CB8AC3E}">
        <p14:creationId xmlns:p14="http://schemas.microsoft.com/office/powerpoint/2010/main" val="17483364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The rest of 2 Nephi 6 tells us that Jacob also prophesied of the latter-day Gentiles, who would be saved if they would repent and not fight against Zion. He further explained that God would contend against the enemies of the house of Israel and deliver His covenant people.</a:t>
            </a:r>
          </a:p>
        </p:txBody>
      </p:sp>
      <p:sp>
        <p:nvSpPr>
          <p:cNvPr id="3" name="Title 2"/>
          <p:cNvSpPr>
            <a:spLocks noGrp="1"/>
          </p:cNvSpPr>
          <p:nvPr>
            <p:ph type="title"/>
          </p:nvPr>
        </p:nvSpPr>
        <p:spPr/>
        <p:txBody>
          <a:bodyPr/>
          <a:lstStyle/>
          <a:p>
            <a:r>
              <a:rPr lang="en-US" dirty="0"/>
              <a:t>The Gentiles</a:t>
            </a:r>
          </a:p>
        </p:txBody>
      </p:sp>
    </p:spTree>
    <p:extLst>
      <p:ext uri="{BB962C8B-B14F-4D97-AF65-F5344CB8AC3E}">
        <p14:creationId xmlns:p14="http://schemas.microsoft.com/office/powerpoint/2010/main" val="30286328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Have you ever sold something to another person and later regretted your decision (perhaps because you missed the item you sold or felt you had not charged enough for it)?</a:t>
            </a:r>
          </a:p>
          <a:p>
            <a:endParaRPr lang="en-US" dirty="0"/>
          </a:p>
        </p:txBody>
      </p:sp>
      <p:sp>
        <p:nvSpPr>
          <p:cNvPr id="3" name="Title 2"/>
          <p:cNvSpPr>
            <a:spLocks noGrp="1"/>
          </p:cNvSpPr>
          <p:nvPr>
            <p:ph type="title"/>
          </p:nvPr>
        </p:nvSpPr>
        <p:spPr/>
        <p:txBody>
          <a:bodyPr/>
          <a:lstStyle/>
          <a:p>
            <a:r>
              <a:rPr lang="en-US" dirty="0"/>
              <a:t>Question</a:t>
            </a:r>
          </a:p>
        </p:txBody>
      </p:sp>
    </p:spTree>
    <p:extLst>
      <p:ext uri="{BB962C8B-B14F-4D97-AF65-F5344CB8AC3E}">
        <p14:creationId xmlns:p14="http://schemas.microsoft.com/office/powerpoint/2010/main" val="403460445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Read 2 Nephi 7:1, looking for what the Lord said the Israelites had sold.</a:t>
            </a:r>
          </a:p>
          <a:p>
            <a:endParaRPr lang="en-US" dirty="0"/>
          </a:p>
        </p:txBody>
      </p:sp>
      <p:sp>
        <p:nvSpPr>
          <p:cNvPr id="3" name="Title 2"/>
          <p:cNvSpPr>
            <a:spLocks noGrp="1"/>
          </p:cNvSpPr>
          <p:nvPr>
            <p:ph type="title"/>
          </p:nvPr>
        </p:nvSpPr>
        <p:spPr/>
        <p:txBody>
          <a:bodyPr/>
          <a:lstStyle/>
          <a:p>
            <a:r>
              <a:rPr lang="en-US" dirty="0"/>
              <a:t>The Israelites</a:t>
            </a:r>
          </a:p>
        </p:txBody>
      </p:sp>
    </p:spTree>
    <p:extLst>
      <p:ext uri="{BB962C8B-B14F-4D97-AF65-F5344CB8AC3E}">
        <p14:creationId xmlns:p14="http://schemas.microsoft.com/office/powerpoint/2010/main" val="181862577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Read 2 Nephi 7:1, looking for what the Lord said the Israelites had sold.</a:t>
            </a:r>
          </a:p>
          <a:p>
            <a:r>
              <a:rPr lang="en-US" dirty="0"/>
              <a:t>What do you think the Lord meant when He said, “For your iniquities have ye sold yourselves”?</a:t>
            </a:r>
          </a:p>
        </p:txBody>
      </p:sp>
      <p:sp>
        <p:nvSpPr>
          <p:cNvPr id="3" name="Title 2"/>
          <p:cNvSpPr>
            <a:spLocks noGrp="1"/>
          </p:cNvSpPr>
          <p:nvPr>
            <p:ph type="title"/>
          </p:nvPr>
        </p:nvSpPr>
        <p:spPr/>
        <p:txBody>
          <a:bodyPr/>
          <a:lstStyle/>
          <a:p>
            <a:r>
              <a:rPr lang="en-US" dirty="0"/>
              <a:t>The Israelites</a:t>
            </a:r>
          </a:p>
        </p:txBody>
      </p:sp>
    </p:spTree>
    <p:extLst>
      <p:ext uri="{BB962C8B-B14F-4D97-AF65-F5344CB8AC3E}">
        <p14:creationId xmlns:p14="http://schemas.microsoft.com/office/powerpoint/2010/main" val="186069434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Once we have sinned and sold ourselves into captivity, what needs to happen in order for us to regain our freedom?</a:t>
            </a:r>
          </a:p>
          <a:p>
            <a:endParaRPr lang="en-US" dirty="0"/>
          </a:p>
        </p:txBody>
      </p:sp>
      <p:sp>
        <p:nvSpPr>
          <p:cNvPr id="3" name="Title 2"/>
          <p:cNvSpPr>
            <a:spLocks noGrp="1"/>
          </p:cNvSpPr>
          <p:nvPr>
            <p:ph type="title"/>
          </p:nvPr>
        </p:nvSpPr>
        <p:spPr/>
        <p:txBody>
          <a:bodyPr/>
          <a:lstStyle/>
          <a:p>
            <a:r>
              <a:rPr lang="en-US" dirty="0"/>
              <a:t>Regaining Freedom</a:t>
            </a:r>
          </a:p>
        </p:txBody>
      </p:sp>
    </p:spTree>
    <p:extLst>
      <p:ext uri="{BB962C8B-B14F-4D97-AF65-F5344CB8AC3E}">
        <p14:creationId xmlns:p14="http://schemas.microsoft.com/office/powerpoint/2010/main" val="11329080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2"/>
          </p:nvPr>
        </p:nvSpPr>
        <p:spPr/>
        <p:txBody>
          <a:bodyPr/>
          <a:lstStyle/>
          <a:p>
            <a:r>
              <a:rPr lang="en-US" dirty="0"/>
              <a:t>This picture illustrates that when we are baptized and receive the Holy Ghost, we begin following the path that leads back to Heavenly Father and eternal life.</a:t>
            </a:r>
          </a:p>
          <a:p>
            <a:endParaRPr lang="en-US" dirty="0"/>
          </a:p>
        </p:txBody>
      </p:sp>
      <p:sp>
        <p:nvSpPr>
          <p:cNvPr id="3" name="Title 2"/>
          <p:cNvSpPr>
            <a:spLocks noGrp="1"/>
          </p:cNvSpPr>
          <p:nvPr>
            <p:ph type="title"/>
          </p:nvPr>
        </p:nvSpPr>
        <p:spPr/>
        <p:txBody>
          <a:bodyPr/>
          <a:lstStyle/>
          <a:p>
            <a:r>
              <a:rPr lang="en-US" dirty="0"/>
              <a:t>The Path</a:t>
            </a:r>
          </a:p>
        </p:txBody>
      </p:sp>
      <p:pic>
        <p:nvPicPr>
          <p:cNvPr id="7" name="Picture Placeholder 6"/>
          <p:cNvPicPr>
            <a:picLocks noGrp="1" noChangeAspect="1"/>
          </p:cNvPicPr>
          <p:nvPr>
            <p:ph type="pic" sz="quarter" idx="10"/>
          </p:nvPr>
        </p:nvPicPr>
        <p:blipFill>
          <a:blip r:embed="rId2"/>
          <a:srcRect l="666" r="666"/>
          <a:stretch>
            <a:fillRect/>
          </a:stretch>
        </p:blipFill>
        <p:spPr>
          <a:xfrm>
            <a:off x="2286000" y="1371600"/>
            <a:ext cx="4937125" cy="2501900"/>
          </a:xfrm>
        </p:spPr>
      </p:pic>
    </p:spTree>
    <p:extLst>
      <p:ext uri="{BB962C8B-B14F-4D97-AF65-F5344CB8AC3E}">
        <p14:creationId xmlns:p14="http://schemas.microsoft.com/office/powerpoint/2010/main" val="288375298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Once we have sinned and sold ourselves into captivity, what needs to happen in order for us to regain our freedom?</a:t>
            </a:r>
          </a:p>
          <a:p>
            <a:r>
              <a:rPr lang="en-US" dirty="0"/>
              <a:t>Read 2 Nephi 7:2 and look for what the Savior said about His power to redeem us, or buy us back, from the captivity of sin.</a:t>
            </a:r>
          </a:p>
        </p:txBody>
      </p:sp>
      <p:sp>
        <p:nvSpPr>
          <p:cNvPr id="3" name="Title 2"/>
          <p:cNvSpPr>
            <a:spLocks noGrp="1"/>
          </p:cNvSpPr>
          <p:nvPr>
            <p:ph type="title"/>
          </p:nvPr>
        </p:nvSpPr>
        <p:spPr/>
        <p:txBody>
          <a:bodyPr/>
          <a:lstStyle/>
          <a:p>
            <a:r>
              <a:rPr lang="en-US" dirty="0"/>
              <a:t>Regaining Freedom</a:t>
            </a:r>
          </a:p>
        </p:txBody>
      </p:sp>
    </p:spTree>
    <p:extLst>
      <p:ext uri="{BB962C8B-B14F-4D97-AF65-F5344CB8AC3E}">
        <p14:creationId xmlns:p14="http://schemas.microsoft.com/office/powerpoint/2010/main" val="255542757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The Lord’s statement, “Is my hand shortened at all that it cannot redeem, or have I no power to deliver?” (2 Nephi 7:2) meant that the hand and arm of the Lord are symbols of His power. He who has a “shortened hand” is weak and powerless.</a:t>
            </a:r>
          </a:p>
          <a:p>
            <a:endParaRPr lang="en-US" dirty="0"/>
          </a:p>
        </p:txBody>
      </p:sp>
      <p:sp>
        <p:nvSpPr>
          <p:cNvPr id="3" name="Title 2"/>
          <p:cNvSpPr>
            <a:spLocks noGrp="1"/>
          </p:cNvSpPr>
          <p:nvPr>
            <p:ph type="title"/>
          </p:nvPr>
        </p:nvSpPr>
        <p:spPr/>
        <p:txBody>
          <a:bodyPr/>
          <a:lstStyle/>
          <a:p>
            <a:r>
              <a:rPr lang="en-US" dirty="0"/>
              <a:t>His Power to Redeem</a:t>
            </a:r>
          </a:p>
        </p:txBody>
      </p:sp>
    </p:spTree>
    <p:extLst>
      <p:ext uri="{BB962C8B-B14F-4D97-AF65-F5344CB8AC3E}">
        <p14:creationId xmlns:p14="http://schemas.microsoft.com/office/powerpoint/2010/main" val="325993643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The Lord’s statement, “Is my hand shortened at all that it cannot redeem, or have I no power to deliver?” (2 Nephi 7:2) meant that the hand and arm of the Lord are symbols of His power. He who has a “shortened hand” is weak and powerless.</a:t>
            </a:r>
          </a:p>
          <a:p>
            <a:r>
              <a:rPr lang="en-US" b="1" dirty="0"/>
              <a:t>The Savior has the power to redeem us because of His Atonement.</a:t>
            </a:r>
            <a:endParaRPr lang="en-US" dirty="0"/>
          </a:p>
        </p:txBody>
      </p:sp>
      <p:sp>
        <p:nvSpPr>
          <p:cNvPr id="3" name="Title 2"/>
          <p:cNvSpPr>
            <a:spLocks noGrp="1"/>
          </p:cNvSpPr>
          <p:nvPr>
            <p:ph type="title"/>
          </p:nvPr>
        </p:nvSpPr>
        <p:spPr/>
        <p:txBody>
          <a:bodyPr/>
          <a:lstStyle/>
          <a:p>
            <a:r>
              <a:rPr lang="en-US" dirty="0"/>
              <a:t>His Power to Redeem</a:t>
            </a:r>
          </a:p>
        </p:txBody>
      </p:sp>
    </p:spTree>
    <p:extLst>
      <p:ext uri="{BB962C8B-B14F-4D97-AF65-F5344CB8AC3E}">
        <p14:creationId xmlns:p14="http://schemas.microsoft.com/office/powerpoint/2010/main" val="161965564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The Atonement of Jesus Christ</a:t>
            </a:r>
          </a:p>
        </p:txBody>
      </p:sp>
      <p:sp>
        <p:nvSpPr>
          <p:cNvPr id="2" name="Content Placeholder 1"/>
          <p:cNvSpPr>
            <a:spLocks noGrp="1"/>
          </p:cNvSpPr>
          <p:nvPr>
            <p:ph sz="quarter" idx="4"/>
          </p:nvPr>
        </p:nvSpPr>
        <p:spPr/>
        <p:txBody>
          <a:bodyPr/>
          <a:lstStyle/>
          <a:p>
            <a:r>
              <a:rPr lang="en-US" i="0" dirty="0"/>
              <a:t>Read 2 Nephi 7:5–7, looking for words and phrases that describe what the Savior experienced as part of His Atonement. The phrase “Lord God” in these verses refers to God the Father, and the words “mine,” “I,” “my,” and “me” refer to Jesus Christ. </a:t>
            </a:r>
          </a:p>
        </p:txBody>
      </p:sp>
      <p:pic>
        <p:nvPicPr>
          <p:cNvPr id="5" name="Picture Placeholder 4"/>
          <p:cNvPicPr>
            <a:picLocks noGrp="1" noChangeAspect="1"/>
          </p:cNvPicPr>
          <p:nvPr>
            <p:ph type="pic" sz="quarter" idx="10"/>
          </p:nvPr>
        </p:nvPicPr>
        <p:blipFill>
          <a:blip r:embed="rId2"/>
          <a:srcRect l="11574" r="11574"/>
          <a:stretch>
            <a:fillRect/>
          </a:stretch>
        </p:blipFill>
        <p:spPr/>
      </p:pic>
    </p:spTree>
    <p:extLst>
      <p:ext uri="{BB962C8B-B14F-4D97-AF65-F5344CB8AC3E}">
        <p14:creationId xmlns:p14="http://schemas.microsoft.com/office/powerpoint/2010/main" val="163857120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The Atonement of Jesus Christ</a:t>
            </a:r>
          </a:p>
        </p:txBody>
      </p:sp>
      <p:sp>
        <p:nvSpPr>
          <p:cNvPr id="2" name="Content Placeholder 1"/>
          <p:cNvSpPr>
            <a:spLocks noGrp="1"/>
          </p:cNvSpPr>
          <p:nvPr>
            <p:ph sz="quarter" idx="4"/>
          </p:nvPr>
        </p:nvSpPr>
        <p:spPr/>
        <p:txBody>
          <a:bodyPr/>
          <a:lstStyle/>
          <a:p>
            <a:r>
              <a:rPr lang="en-US" i="0" dirty="0"/>
              <a:t>Read 2 Nephi 7:5–7, looking for words and phrases that describe what the Savior experienced as part of His Atonement. The phrase “Lord God” in these verses refers to God the Father, and the words “mine,” “I,” “my,” and “me” refer to Jesus Christ. </a:t>
            </a:r>
          </a:p>
          <a:p>
            <a:r>
              <a:rPr lang="en-US" i="0"/>
              <a:t>What do you think it means in verse 7 that the Savior “set [His] face like a flint”? </a:t>
            </a:r>
            <a:endParaRPr lang="en-US" i="0" dirty="0"/>
          </a:p>
        </p:txBody>
      </p:sp>
      <p:pic>
        <p:nvPicPr>
          <p:cNvPr id="5" name="Picture Placeholder 4"/>
          <p:cNvPicPr>
            <a:picLocks noGrp="1" noChangeAspect="1"/>
          </p:cNvPicPr>
          <p:nvPr>
            <p:ph type="pic" sz="quarter" idx="10"/>
          </p:nvPr>
        </p:nvPicPr>
        <p:blipFill>
          <a:blip r:embed="rId2"/>
          <a:srcRect l="11574" r="11574"/>
          <a:stretch>
            <a:fillRect/>
          </a:stretch>
        </p:blipFill>
        <p:spPr/>
      </p:pic>
    </p:spTree>
    <p:extLst>
      <p:ext uri="{BB962C8B-B14F-4D97-AF65-F5344CB8AC3E}">
        <p14:creationId xmlns:p14="http://schemas.microsoft.com/office/powerpoint/2010/main" val="95747396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In 2 Nephi 7:7, a flint is a very hard stone. When the Savior said that He had “set [His] face like a flint,” it refers to the Savior’s firm and unbendable resolve to endure all of the suffering associated with the Atonement. </a:t>
            </a:r>
          </a:p>
          <a:p>
            <a:endParaRPr lang="en-US" dirty="0"/>
          </a:p>
        </p:txBody>
      </p:sp>
      <p:sp>
        <p:nvSpPr>
          <p:cNvPr id="3" name="Title 2"/>
          <p:cNvSpPr>
            <a:spLocks noGrp="1"/>
          </p:cNvSpPr>
          <p:nvPr>
            <p:ph type="title"/>
          </p:nvPr>
        </p:nvSpPr>
        <p:spPr/>
        <p:txBody>
          <a:bodyPr/>
          <a:lstStyle/>
          <a:p>
            <a:r>
              <a:rPr lang="en-US" dirty="0"/>
              <a:t>Enduring All Things</a:t>
            </a:r>
          </a:p>
        </p:txBody>
      </p:sp>
    </p:spTree>
    <p:extLst>
      <p:ext uri="{BB962C8B-B14F-4D97-AF65-F5344CB8AC3E}">
        <p14:creationId xmlns:p14="http://schemas.microsoft.com/office/powerpoint/2010/main" val="341638610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In 2 Nephi 7:7, a flint is a very hard stone. When the Savior said that He had “set [His] face like a flint,” it refers to the Savior’s firm and unbendable resolve to endure all of the suffering associated with the Atonement. </a:t>
            </a:r>
          </a:p>
          <a:p>
            <a:r>
              <a:rPr lang="en-US" dirty="0"/>
              <a:t>What does the Savior’s willingness to endure the suffering involved with the Atonement indicate about His commitment to us?</a:t>
            </a:r>
          </a:p>
        </p:txBody>
      </p:sp>
      <p:sp>
        <p:nvSpPr>
          <p:cNvPr id="3" name="Title 2"/>
          <p:cNvSpPr>
            <a:spLocks noGrp="1"/>
          </p:cNvSpPr>
          <p:nvPr>
            <p:ph type="title"/>
          </p:nvPr>
        </p:nvSpPr>
        <p:spPr/>
        <p:txBody>
          <a:bodyPr/>
          <a:lstStyle/>
          <a:p>
            <a:r>
              <a:rPr lang="en-US" dirty="0"/>
              <a:t>Enduring All Things</a:t>
            </a:r>
          </a:p>
        </p:txBody>
      </p:sp>
    </p:spTree>
    <p:extLst>
      <p:ext uri="{BB962C8B-B14F-4D97-AF65-F5344CB8AC3E}">
        <p14:creationId xmlns:p14="http://schemas.microsoft.com/office/powerpoint/2010/main" val="363450317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Read 2 Nephi 8:1–16 and look for phrases that show  the Lord’s desire to redeem us and His power to do so. Consider marking these phrases in your scriptures.</a:t>
            </a:r>
          </a:p>
        </p:txBody>
      </p:sp>
      <p:sp>
        <p:nvSpPr>
          <p:cNvPr id="3" name="Title 2"/>
          <p:cNvSpPr>
            <a:spLocks noGrp="1"/>
          </p:cNvSpPr>
          <p:nvPr>
            <p:ph type="title"/>
          </p:nvPr>
        </p:nvSpPr>
        <p:spPr/>
        <p:txBody>
          <a:bodyPr/>
          <a:lstStyle/>
          <a:p>
            <a:r>
              <a:rPr lang="en-US" dirty="0"/>
              <a:t>His Desire to Redeem Us</a:t>
            </a:r>
          </a:p>
        </p:txBody>
      </p:sp>
    </p:spTree>
    <p:extLst>
      <p:ext uri="{BB962C8B-B14F-4D97-AF65-F5344CB8AC3E}">
        <p14:creationId xmlns:p14="http://schemas.microsoft.com/office/powerpoint/2010/main" val="158115608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1026227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2"/>
          </p:nvPr>
        </p:nvSpPr>
        <p:spPr/>
        <p:txBody>
          <a:bodyPr/>
          <a:lstStyle/>
          <a:p>
            <a:r>
              <a:rPr lang="en-US" dirty="0"/>
              <a:t>We step off the path when we sin or turn away from God. What do you think Satan wants us to believe when we sin and step off the path?</a:t>
            </a:r>
          </a:p>
        </p:txBody>
      </p:sp>
      <p:sp>
        <p:nvSpPr>
          <p:cNvPr id="3" name="Title 2"/>
          <p:cNvSpPr>
            <a:spLocks noGrp="1"/>
          </p:cNvSpPr>
          <p:nvPr>
            <p:ph type="title"/>
          </p:nvPr>
        </p:nvSpPr>
        <p:spPr/>
        <p:txBody>
          <a:bodyPr/>
          <a:lstStyle/>
          <a:p>
            <a:r>
              <a:rPr lang="en-US" dirty="0"/>
              <a:t>The Path</a:t>
            </a:r>
          </a:p>
        </p:txBody>
      </p:sp>
      <p:pic>
        <p:nvPicPr>
          <p:cNvPr id="7" name="Picture Placeholder 6"/>
          <p:cNvPicPr>
            <a:picLocks noGrp="1" noChangeAspect="1"/>
          </p:cNvPicPr>
          <p:nvPr>
            <p:ph type="pic" sz="quarter" idx="10"/>
          </p:nvPr>
        </p:nvPicPr>
        <p:blipFill>
          <a:blip r:embed="rId2"/>
          <a:srcRect l="666" r="666"/>
          <a:stretch>
            <a:fillRect/>
          </a:stretch>
        </p:blipFill>
        <p:spPr>
          <a:xfrm>
            <a:off x="2286000" y="1371600"/>
            <a:ext cx="4937125" cy="2501900"/>
          </a:xfrm>
        </p:spPr>
      </p:pic>
    </p:spTree>
    <p:extLst>
      <p:ext uri="{BB962C8B-B14F-4D97-AF65-F5344CB8AC3E}">
        <p14:creationId xmlns:p14="http://schemas.microsoft.com/office/powerpoint/2010/main" val="19095754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2"/>
          </p:nvPr>
        </p:nvSpPr>
        <p:spPr/>
        <p:txBody>
          <a:bodyPr/>
          <a:lstStyle/>
          <a:p>
            <a:r>
              <a:rPr lang="en-US" dirty="0"/>
              <a:t>We step off the path when we sin or turn away from God. What do you think Satan wants us to believe when we sin and step off the path?</a:t>
            </a:r>
          </a:p>
          <a:p>
            <a:r>
              <a:rPr lang="en-US" dirty="0"/>
              <a:t>What does God want us to do when we turn off the path?</a:t>
            </a:r>
          </a:p>
        </p:txBody>
      </p:sp>
      <p:sp>
        <p:nvSpPr>
          <p:cNvPr id="3" name="Title 2"/>
          <p:cNvSpPr>
            <a:spLocks noGrp="1"/>
          </p:cNvSpPr>
          <p:nvPr>
            <p:ph type="title"/>
          </p:nvPr>
        </p:nvSpPr>
        <p:spPr/>
        <p:txBody>
          <a:bodyPr/>
          <a:lstStyle/>
          <a:p>
            <a:r>
              <a:rPr lang="en-US" dirty="0"/>
              <a:t>The Path</a:t>
            </a:r>
          </a:p>
        </p:txBody>
      </p:sp>
      <p:pic>
        <p:nvPicPr>
          <p:cNvPr id="7" name="Picture Placeholder 6"/>
          <p:cNvPicPr>
            <a:picLocks noGrp="1" noChangeAspect="1"/>
          </p:cNvPicPr>
          <p:nvPr>
            <p:ph type="pic" sz="quarter" idx="10"/>
          </p:nvPr>
        </p:nvPicPr>
        <p:blipFill>
          <a:blip r:embed="rId2"/>
          <a:srcRect l="666" r="666"/>
          <a:stretch>
            <a:fillRect/>
          </a:stretch>
        </p:blipFill>
        <p:spPr>
          <a:xfrm>
            <a:off x="2286000" y="1371600"/>
            <a:ext cx="4937125" cy="2501900"/>
          </a:xfrm>
        </p:spPr>
      </p:pic>
    </p:spTree>
    <p:extLst>
      <p:ext uri="{BB962C8B-B14F-4D97-AF65-F5344CB8AC3E}">
        <p14:creationId xmlns:p14="http://schemas.microsoft.com/office/powerpoint/2010/main" val="28952179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In 2 Nephi 6–8, Nephi’s brother Jacob taught how the Lord responds to those who have turned away from Him. As you study these chapters today, look for truths that reflect the Lord’s feelings and efforts toward those who turn away from Him.</a:t>
            </a:r>
          </a:p>
          <a:p>
            <a:endParaRPr lang="en-US" dirty="0"/>
          </a:p>
        </p:txBody>
      </p:sp>
      <p:sp>
        <p:nvSpPr>
          <p:cNvPr id="3" name="Title 2"/>
          <p:cNvSpPr>
            <a:spLocks noGrp="1"/>
          </p:cNvSpPr>
          <p:nvPr>
            <p:ph type="title"/>
          </p:nvPr>
        </p:nvSpPr>
        <p:spPr/>
        <p:txBody>
          <a:bodyPr/>
          <a:lstStyle/>
          <a:p>
            <a:r>
              <a:rPr lang="en-US" dirty="0"/>
              <a:t>Jacob’s Teaching</a:t>
            </a:r>
          </a:p>
        </p:txBody>
      </p:sp>
    </p:spTree>
    <p:extLst>
      <p:ext uri="{BB962C8B-B14F-4D97-AF65-F5344CB8AC3E}">
        <p14:creationId xmlns:p14="http://schemas.microsoft.com/office/powerpoint/2010/main" val="29148543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In 2 Nephi 6:1–7, Jacob told his people that he would liken Isaiah’s teachings about the scattering and gathering of Israel unto them.</a:t>
            </a:r>
          </a:p>
        </p:txBody>
      </p:sp>
      <p:sp>
        <p:nvSpPr>
          <p:cNvPr id="3" name="Title 2"/>
          <p:cNvSpPr>
            <a:spLocks noGrp="1"/>
          </p:cNvSpPr>
          <p:nvPr>
            <p:ph type="title"/>
          </p:nvPr>
        </p:nvSpPr>
        <p:spPr/>
        <p:txBody>
          <a:bodyPr/>
          <a:lstStyle/>
          <a:p>
            <a:r>
              <a:rPr lang="en-US" dirty="0"/>
              <a:t>The House of Israel</a:t>
            </a:r>
          </a:p>
        </p:txBody>
      </p:sp>
    </p:spTree>
    <p:extLst>
      <p:ext uri="{BB962C8B-B14F-4D97-AF65-F5344CB8AC3E}">
        <p14:creationId xmlns:p14="http://schemas.microsoft.com/office/powerpoint/2010/main" val="24142279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In 2 Nephi 6:1–7, Jacob told his people that he would liken Isaiah’s teachings about the scattering and gathering of Israel unto them.</a:t>
            </a:r>
          </a:p>
          <a:p>
            <a:r>
              <a:rPr lang="en-US" dirty="0"/>
              <a:t>Read 2 Nephi 6:8, looking for what the Lord showed Jacob concerning those in Jerusalem.</a:t>
            </a:r>
          </a:p>
          <a:p>
            <a:endParaRPr lang="en-US" dirty="0"/>
          </a:p>
        </p:txBody>
      </p:sp>
      <p:sp>
        <p:nvSpPr>
          <p:cNvPr id="3" name="Title 2"/>
          <p:cNvSpPr>
            <a:spLocks noGrp="1"/>
          </p:cNvSpPr>
          <p:nvPr>
            <p:ph type="title"/>
          </p:nvPr>
        </p:nvSpPr>
        <p:spPr/>
        <p:txBody>
          <a:bodyPr/>
          <a:lstStyle/>
          <a:p>
            <a:r>
              <a:rPr lang="en-US" dirty="0"/>
              <a:t>The House of Israel</a:t>
            </a:r>
          </a:p>
        </p:txBody>
      </p:sp>
    </p:spTree>
    <p:extLst>
      <p:ext uri="{BB962C8B-B14F-4D97-AF65-F5344CB8AC3E}">
        <p14:creationId xmlns:p14="http://schemas.microsoft.com/office/powerpoint/2010/main" val="9266973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In 587 B.C., shortly after Lehi left Jerusalem, the Babylonians conquered Jerusalem and deported many of the Jews to Babylon. Prophets had repeatedly warned the Jews that this would happen if they did not repent of their wickedness (see 2 Kings 17:13; Jeremiah 26:18; 1 Nephi 1:4; Helaman 8:20).</a:t>
            </a:r>
          </a:p>
        </p:txBody>
      </p:sp>
      <p:sp>
        <p:nvSpPr>
          <p:cNvPr id="3" name="Title 2"/>
          <p:cNvSpPr>
            <a:spLocks noGrp="1"/>
          </p:cNvSpPr>
          <p:nvPr>
            <p:ph type="title"/>
          </p:nvPr>
        </p:nvSpPr>
        <p:spPr/>
        <p:txBody>
          <a:bodyPr/>
          <a:lstStyle/>
          <a:p>
            <a:r>
              <a:rPr lang="en-US" dirty="0"/>
              <a:t>Jerusalem</a:t>
            </a:r>
          </a:p>
        </p:txBody>
      </p:sp>
    </p:spTree>
    <p:extLst>
      <p:ext uri="{BB962C8B-B14F-4D97-AF65-F5344CB8AC3E}">
        <p14:creationId xmlns:p14="http://schemas.microsoft.com/office/powerpoint/2010/main" val="1188557541"/>
      </p:ext>
    </p:extLst>
  </p:cSld>
  <p:clrMapOvr>
    <a:masterClrMapping/>
  </p:clrMapOvr>
</p:sld>
</file>

<file path=ppt/theme/theme1.xml><?xml version="1.0" encoding="utf-8"?>
<a:theme xmlns:a="http://schemas.openxmlformats.org/drawingml/2006/main" name="Old Testamen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ln w="12700">
          <a:solidFill>
            <a:schemeClr val="bg1">
              <a:lumMod val="85000"/>
            </a:schemeClr>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Old Testamen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ln w="12700">
          <a:solidFill>
            <a:schemeClr val="bg1">
              <a:lumMod val="85000"/>
            </a:schemeClr>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2_Old Testamen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ln w="12700">
          <a:solidFill>
            <a:schemeClr val="bg1">
              <a:lumMod val="85000"/>
            </a:schemeClr>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3_Old Testamen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ln w="12700">
          <a:solidFill>
            <a:schemeClr val="bg1">
              <a:lumMod val="85000"/>
            </a:schemeClr>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4_Old Testamen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ln w="12700">
          <a:solidFill>
            <a:schemeClr val="bg1">
              <a:lumMod val="85000"/>
            </a:schemeClr>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D162E53161F90B498140BA4BCC7CD2A2" ma:contentTypeVersion="4" ma:contentTypeDescription="Create a new document." ma:contentTypeScope="" ma:versionID="5514aae59e1df552f535bcd2770d0b98">
  <xsd:schema xmlns:xsd="http://www.w3.org/2001/XMLSchema" xmlns:xs="http://www.w3.org/2001/XMLSchema" xmlns:p="http://schemas.microsoft.com/office/2006/metadata/properties" xmlns:ns2="b764eb9d-49e1-4eb4-965b-0d99005b74c0" xmlns:ns3="a51ac170-4e69-43ea-bbd4-5a9e3eb386dc" targetNamespace="http://schemas.microsoft.com/office/2006/metadata/properties" ma:root="true" ma:fieldsID="18282172e0edafd8760d3310f0e8cfee" ns2:_="" ns3:_="">
    <xsd:import namespace="b764eb9d-49e1-4eb4-965b-0d99005b74c0"/>
    <xsd:import namespace="a51ac170-4e69-43ea-bbd4-5a9e3eb386dc"/>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764eb9d-49e1-4eb4-965b-0d99005b74c0"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a51ac170-4e69-43ea-bbd4-5a9e3eb386dc" elementFormDefault="qualified">
    <xsd:import namespace="http://schemas.microsoft.com/office/2006/documentManagement/types"/>
    <xsd:import namespace="http://schemas.microsoft.com/office/infopath/2007/PartnerControls"/>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A19D324F-7F41-4481-9226-DF772FD5D074}">
  <ds:schemaRefs>
    <ds:schemaRef ds:uri="http://schemas.microsoft.com/sharepoint/v3/contenttype/forms"/>
  </ds:schemaRefs>
</ds:datastoreItem>
</file>

<file path=customXml/itemProps2.xml><?xml version="1.0" encoding="utf-8"?>
<ds:datastoreItem xmlns:ds="http://schemas.openxmlformats.org/officeDocument/2006/customXml" ds:itemID="{B460727F-2BD7-4BB3-ADFB-3768070B61C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764eb9d-49e1-4eb4-965b-0d99005b74c0"/>
    <ds:schemaRef ds:uri="a51ac170-4e69-43ea-bbd4-5a9e3eb386d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8D9B38A3-81AD-42AF-96FF-972233EE1065}">
  <ds:schemaRefs>
    <ds:schemaRef ds:uri="b764eb9d-49e1-4eb4-965b-0d99005b74c0"/>
    <ds:schemaRef ds:uri="a51ac170-4e69-43ea-bbd4-5a9e3eb386dc"/>
    <ds:schemaRef ds:uri="http://schemas.microsoft.com/office/infopath/2007/PartnerControls"/>
    <ds:schemaRef ds:uri="http://purl.org/dc/dcmitype/"/>
    <ds:schemaRef ds:uri="http://schemas.microsoft.com/office/2006/documentManagement/types"/>
    <ds:schemaRef ds:uri="http://purl.org/dc/terms/"/>
    <ds:schemaRef ds:uri="http://purl.org/dc/elements/1.1/"/>
    <ds:schemaRef ds:uri="http://schemas.openxmlformats.org/package/2006/metadata/core-properties"/>
    <ds:schemaRef ds:uri="http://schemas.microsoft.com/office/2006/metadata/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TotalTime>11034</TotalTime>
  <Words>1371</Words>
  <Application>Microsoft Office PowerPoint</Application>
  <PresentationFormat>On-screen Show (4:3)</PresentationFormat>
  <Paragraphs>98</Paragraphs>
  <Slides>38</Slides>
  <Notes>1</Notes>
  <HiddenSlides>0</HiddenSlides>
  <MMClips>0</MMClips>
  <ScaleCrop>false</ScaleCrop>
  <HeadingPairs>
    <vt:vector size="6" baseType="variant">
      <vt:variant>
        <vt:lpstr>Fonts Used</vt:lpstr>
      </vt:variant>
      <vt:variant>
        <vt:i4>4</vt:i4>
      </vt:variant>
      <vt:variant>
        <vt:lpstr>Theme</vt:lpstr>
      </vt:variant>
      <vt:variant>
        <vt:i4>5</vt:i4>
      </vt:variant>
      <vt:variant>
        <vt:lpstr>Slide Titles</vt:lpstr>
      </vt:variant>
      <vt:variant>
        <vt:i4>38</vt:i4>
      </vt:variant>
    </vt:vector>
  </HeadingPairs>
  <TitlesOfParts>
    <vt:vector size="47" baseType="lpstr">
      <vt:lpstr>Arial</vt:lpstr>
      <vt:lpstr>Calibri</vt:lpstr>
      <vt:lpstr>Helam Slab ldsLat Light</vt:lpstr>
      <vt:lpstr>Open Sans</vt:lpstr>
      <vt:lpstr>Old Testament</vt:lpstr>
      <vt:lpstr>1_Old Testament</vt:lpstr>
      <vt:lpstr>2_Old Testament</vt:lpstr>
      <vt:lpstr>3_Old Testament</vt:lpstr>
      <vt:lpstr>4_Old Testament</vt:lpstr>
      <vt:lpstr>2 Nephi 6–8</vt:lpstr>
      <vt:lpstr>Devotional</vt:lpstr>
      <vt:lpstr>The Path</vt:lpstr>
      <vt:lpstr>The Path</vt:lpstr>
      <vt:lpstr>The Path</vt:lpstr>
      <vt:lpstr>Jacob’s Teaching</vt:lpstr>
      <vt:lpstr>The House of Israel</vt:lpstr>
      <vt:lpstr>The House of Israel</vt:lpstr>
      <vt:lpstr>Jerusalem</vt:lpstr>
      <vt:lpstr>The Captive Jews</vt:lpstr>
      <vt:lpstr>The Captive Jews</vt:lpstr>
      <vt:lpstr>Jacob’s Prophecy</vt:lpstr>
      <vt:lpstr>Jacob’s Prophecy</vt:lpstr>
      <vt:lpstr>Jacob’s Prophecy</vt:lpstr>
      <vt:lpstr>Destruction of Jerusalem</vt:lpstr>
      <vt:lpstr>Turning Away from the Lord</vt:lpstr>
      <vt:lpstr>The Lord’s Response</vt:lpstr>
      <vt:lpstr>The Lord’s Response</vt:lpstr>
      <vt:lpstr>The Lord’s Response</vt:lpstr>
      <vt:lpstr>The Lord’s Response</vt:lpstr>
      <vt:lpstr>The Lord Is Merciful</vt:lpstr>
      <vt:lpstr>He Is Merciful to You</vt:lpstr>
      <vt:lpstr>He Is Merciful to You</vt:lpstr>
      <vt:lpstr>He Is Merciful to You</vt:lpstr>
      <vt:lpstr>The Gentiles</vt:lpstr>
      <vt:lpstr>Question</vt:lpstr>
      <vt:lpstr>The Israelites</vt:lpstr>
      <vt:lpstr>The Israelites</vt:lpstr>
      <vt:lpstr>Regaining Freedom</vt:lpstr>
      <vt:lpstr>Regaining Freedom</vt:lpstr>
      <vt:lpstr>His Power to Redeem</vt:lpstr>
      <vt:lpstr>His Power to Redeem</vt:lpstr>
      <vt:lpstr>The Atonement of Jesus Christ</vt:lpstr>
      <vt:lpstr>The Atonement of Jesus Christ</vt:lpstr>
      <vt:lpstr>Enduring All Things</vt:lpstr>
      <vt:lpstr>Enduring All Things</vt:lpstr>
      <vt:lpstr>His Desire to Redeem Us</vt:lpstr>
      <vt:lpstr>PowerPoint Presentation</vt:lpstr>
    </vt:vector>
  </TitlesOfParts>
  <Company>LDS Church</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Chad Morris</dc:creator>
  <cp:lastModifiedBy>Douglas Geilman</cp:lastModifiedBy>
  <cp:revision>293</cp:revision>
  <dcterms:created xsi:type="dcterms:W3CDTF">2013-07-15T20:26:14Z</dcterms:created>
  <dcterms:modified xsi:type="dcterms:W3CDTF">2017-06-21T20:57:22Z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0x010100D162E53161F90B498140BA4BCC7CD2A2</vt:lpwstr>
  </property>
</Properties>
</file>