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3.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4.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 id="2147483687" r:id="rId5"/>
    <p:sldMasterId id="2147483691" r:id="rId6"/>
    <p:sldMasterId id="2147483695" r:id="rId7"/>
    <p:sldMasterId id="2147483699" r:id="rId8"/>
  </p:sldMasterIdLst>
  <p:notesMasterIdLst>
    <p:notesMasterId r:id="rId43"/>
  </p:notesMasterIdLst>
  <p:handoutMasterIdLst>
    <p:handoutMasterId r:id="rId44"/>
  </p:handoutMasterIdLst>
  <p:sldIdLst>
    <p:sldId id="319" r:id="rId9"/>
    <p:sldId id="328" r:id="rId10"/>
    <p:sldId id="329" r:id="rId11"/>
    <p:sldId id="331" r:id="rId12"/>
    <p:sldId id="343" r:id="rId13"/>
    <p:sldId id="344" r:id="rId14"/>
    <p:sldId id="330" r:id="rId15"/>
    <p:sldId id="332" r:id="rId16"/>
    <p:sldId id="346" r:id="rId17"/>
    <p:sldId id="347" r:id="rId18"/>
    <p:sldId id="345" r:id="rId19"/>
    <p:sldId id="348" r:id="rId20"/>
    <p:sldId id="333" r:id="rId21"/>
    <p:sldId id="349" r:id="rId22"/>
    <p:sldId id="350" r:id="rId23"/>
    <p:sldId id="334" r:id="rId24"/>
    <p:sldId id="351" r:id="rId25"/>
    <p:sldId id="335" r:id="rId26"/>
    <p:sldId id="336" r:id="rId27"/>
    <p:sldId id="352" r:id="rId28"/>
    <p:sldId id="337" r:id="rId29"/>
    <p:sldId id="353" r:id="rId30"/>
    <p:sldId id="338" r:id="rId31"/>
    <p:sldId id="339" r:id="rId32"/>
    <p:sldId id="355" r:id="rId33"/>
    <p:sldId id="354" r:id="rId34"/>
    <p:sldId id="356" r:id="rId35"/>
    <p:sldId id="340" r:id="rId36"/>
    <p:sldId id="358" r:id="rId37"/>
    <p:sldId id="357" r:id="rId38"/>
    <p:sldId id="359" r:id="rId39"/>
    <p:sldId id="360" r:id="rId40"/>
    <p:sldId id="361" r:id="rId41"/>
    <p:sldId id="327" r:id="rId4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atrina Cannon" initials="" lastIdx="4"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39A1F"/>
    <a:srgbClr val="EB5558"/>
    <a:srgbClr val="7D6CAE"/>
    <a:srgbClr val="36A1DB"/>
    <a:srgbClr val="55B893"/>
    <a:srgbClr val="404040"/>
    <a:srgbClr val="848484"/>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4196" autoAdjust="0"/>
    <p:restoredTop sz="94377" autoAdjust="0"/>
  </p:normalViewPr>
  <p:slideViewPr>
    <p:cSldViewPr snapToGrid="0" snapToObjects="1">
      <p:cViewPr varScale="1">
        <p:scale>
          <a:sx n="63" d="100"/>
          <a:sy n="63" d="100"/>
        </p:scale>
        <p:origin x="744"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slide" Target="slides/slide18.xml"/><Relationship Id="rId39" Type="http://schemas.openxmlformats.org/officeDocument/2006/relationships/slide" Target="slides/slide31.xml"/><Relationship Id="rId3" Type="http://schemas.openxmlformats.org/officeDocument/2006/relationships/customXml" Target="../customXml/item3.xml"/><Relationship Id="rId21" Type="http://schemas.openxmlformats.org/officeDocument/2006/relationships/slide" Target="slides/slide13.xml"/><Relationship Id="rId34" Type="http://schemas.openxmlformats.org/officeDocument/2006/relationships/slide" Target="slides/slide26.xml"/><Relationship Id="rId42" Type="http://schemas.openxmlformats.org/officeDocument/2006/relationships/slide" Target="slides/slide34.xml"/><Relationship Id="rId47" Type="http://schemas.openxmlformats.org/officeDocument/2006/relationships/viewProps" Target="viewProps.xml"/><Relationship Id="rId50" Type="http://schemas.microsoft.com/office/2015/10/relationships/revisionInfo" Target="revisionInfo.xml"/><Relationship Id="rId7" Type="http://schemas.openxmlformats.org/officeDocument/2006/relationships/slideMaster" Target="slideMasters/slideMaster4.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slide" Target="slides/slide17.xml"/><Relationship Id="rId33" Type="http://schemas.openxmlformats.org/officeDocument/2006/relationships/slide" Target="slides/slide25.xml"/><Relationship Id="rId38" Type="http://schemas.openxmlformats.org/officeDocument/2006/relationships/slide" Target="slides/slide30.xml"/><Relationship Id="rId46"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8.xml"/><Relationship Id="rId20" Type="http://schemas.openxmlformats.org/officeDocument/2006/relationships/slide" Target="slides/slide12.xml"/><Relationship Id="rId29" Type="http://schemas.openxmlformats.org/officeDocument/2006/relationships/slide" Target="slides/slide21.xml"/><Relationship Id="rId41" Type="http://schemas.openxmlformats.org/officeDocument/2006/relationships/slide" Target="slides/slide33.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3.xml"/><Relationship Id="rId24" Type="http://schemas.openxmlformats.org/officeDocument/2006/relationships/slide" Target="slides/slide16.xml"/><Relationship Id="rId32" Type="http://schemas.openxmlformats.org/officeDocument/2006/relationships/slide" Target="slides/slide24.xml"/><Relationship Id="rId37" Type="http://schemas.openxmlformats.org/officeDocument/2006/relationships/slide" Target="slides/slide29.xml"/><Relationship Id="rId40" Type="http://schemas.openxmlformats.org/officeDocument/2006/relationships/slide" Target="slides/slide32.xml"/><Relationship Id="rId45" Type="http://schemas.openxmlformats.org/officeDocument/2006/relationships/commentAuthors" Target="commentAuthors.xml"/><Relationship Id="rId5" Type="http://schemas.openxmlformats.org/officeDocument/2006/relationships/slideMaster" Target="slideMasters/slideMaster2.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slide" Target="slides/slide20.xml"/><Relationship Id="rId36" Type="http://schemas.openxmlformats.org/officeDocument/2006/relationships/slide" Target="slides/slide28.xml"/><Relationship Id="rId49" Type="http://schemas.openxmlformats.org/officeDocument/2006/relationships/tableStyles" Target="tableStyles.xml"/><Relationship Id="rId10" Type="http://schemas.openxmlformats.org/officeDocument/2006/relationships/slide" Target="slides/slide2.xml"/><Relationship Id="rId19" Type="http://schemas.openxmlformats.org/officeDocument/2006/relationships/slide" Target="slides/slide11.xml"/><Relationship Id="rId31" Type="http://schemas.openxmlformats.org/officeDocument/2006/relationships/slide" Target="slides/slide23.xml"/><Relationship Id="rId44"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slide" Target="slides/slide19.xml"/><Relationship Id="rId30" Type="http://schemas.openxmlformats.org/officeDocument/2006/relationships/slide" Target="slides/slide22.xml"/><Relationship Id="rId35" Type="http://schemas.openxmlformats.org/officeDocument/2006/relationships/slide" Target="slides/slide27.xml"/><Relationship Id="rId43" Type="http://schemas.openxmlformats.org/officeDocument/2006/relationships/notesMaster" Target="notesMasters/notesMaster1.xml"/><Relationship Id="rId48" Type="http://schemas.openxmlformats.org/officeDocument/2006/relationships/theme" Target="theme/theme1.xml"/><Relationship Id="rId8" Type="http://schemas.openxmlformats.org/officeDocument/2006/relationships/slideMaster" Target="slideMasters/slideMaster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0324431-D598-F643-AC91-6120B903A05D}" type="datetimeFigureOut">
              <a:rPr lang="en-US" smtClean="0"/>
              <a:pPr/>
              <a:t>5/16/2017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88EE581-1F13-B34C-BAB0-A30A3077AFB7}" type="slidenum">
              <a:rPr lang="en-US" smtClean="0"/>
              <a:pPr/>
              <a:t>‹#›</a:t>
            </a:fld>
            <a:endParaRPr lang="en-US"/>
          </a:p>
        </p:txBody>
      </p:sp>
    </p:spTree>
    <p:extLst>
      <p:ext uri="{BB962C8B-B14F-4D97-AF65-F5344CB8AC3E}">
        <p14:creationId xmlns:p14="http://schemas.microsoft.com/office/powerpoint/2010/main" val="41695560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DF604A0-FB74-6143-B30B-1A531B6422CC}" type="datetimeFigureOut">
              <a:rPr lang="en-US" smtClean="0"/>
              <a:t>5/16/2017</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236EFD3-D6FE-4C44-B551-2318174FC226}" type="slidenum">
              <a:rPr lang="en-US" smtClean="0"/>
              <a:t>‹#›</a:t>
            </a:fld>
            <a:endParaRPr lang="en-US"/>
          </a:p>
        </p:txBody>
      </p:sp>
    </p:spTree>
    <p:extLst>
      <p:ext uri="{BB962C8B-B14F-4D97-AF65-F5344CB8AC3E}">
        <p14:creationId xmlns:p14="http://schemas.microsoft.com/office/powerpoint/2010/main" val="8176572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emf"/></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Master" Target="../slideMasters/slideMaster2.xml"/><Relationship Id="rId4" Type="http://schemas.openxmlformats.org/officeDocument/2006/relationships/image" Target="../media/image4.emf"/></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10.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Master" Target="../slideMasters/slideMaster3.xml"/><Relationship Id="rId4" Type="http://schemas.openxmlformats.org/officeDocument/2006/relationships/image" Target="../media/image4.emf"/></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14.pn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Master" Target="../slideMasters/slideMaster4.xml"/><Relationship Id="rId4" Type="http://schemas.openxmlformats.org/officeDocument/2006/relationships/image" Target="../media/image4.emf"/></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18.png"/><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Master" Target="../slideMasters/slideMaster5.xml"/><Relationship Id="rId4" Type="http://schemas.openxmlformats.org/officeDocument/2006/relationships/image" Target="../media/image4.emf"/></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22.png"/><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2007030"/>
            <a:ext cx="9144000" cy="3252216"/>
          </a:xfrm>
          <a:prstGeom prst="rect">
            <a:avLst/>
          </a:prstGeom>
        </p:spPr>
      </p:pic>
      <p:sp>
        <p:nvSpPr>
          <p:cNvPr id="5" name="Rectangle 4"/>
          <p:cNvSpPr/>
          <p:nvPr userDrawn="1"/>
        </p:nvSpPr>
        <p:spPr>
          <a:xfrm>
            <a:off x="0" y="2282870"/>
            <a:ext cx="9144000" cy="2831571"/>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1" name="Title 1"/>
          <p:cNvSpPr>
            <a:spLocks noGrp="1"/>
          </p:cNvSpPr>
          <p:nvPr>
            <p:ph type="title" hasCustomPrompt="1"/>
          </p:nvPr>
        </p:nvSpPr>
        <p:spPr>
          <a:xfrm>
            <a:off x="423234" y="2642616"/>
            <a:ext cx="8276266" cy="1444752"/>
          </a:xfrm>
          <a:prstGeom prst="rect">
            <a:avLst/>
          </a:prstGeom>
        </p:spPr>
        <p:txBody>
          <a:bodyPr>
            <a:noAutofit/>
          </a:bodyPr>
          <a:lstStyle>
            <a:lvl1pPr>
              <a:lnSpc>
                <a:spcPct val="80000"/>
              </a:lnSpc>
              <a:defRPr sz="5500" baseline="0">
                <a:solidFill>
                  <a:schemeClr val="bg1"/>
                </a:solidFill>
                <a:latin typeface="+mj-lt"/>
              </a:defRPr>
            </a:lvl1pPr>
          </a:lstStyle>
          <a:p>
            <a:r>
              <a:rPr lang="en-US" dirty="0"/>
              <a:t>Old Testament</a:t>
            </a:r>
          </a:p>
        </p:txBody>
      </p:sp>
      <p:sp>
        <p:nvSpPr>
          <p:cNvPr id="16" name="Text Placeholder 15"/>
          <p:cNvSpPr>
            <a:spLocks noGrp="1"/>
          </p:cNvSpPr>
          <p:nvPr>
            <p:ph type="body" sz="quarter" idx="11" hasCustomPrompt="1"/>
          </p:nvPr>
        </p:nvSpPr>
        <p:spPr>
          <a:xfrm>
            <a:off x="423234" y="4087368"/>
            <a:ext cx="8276266" cy="649224"/>
          </a:xfrm>
          <a:prstGeom prst="rect">
            <a:avLst/>
          </a:prstGeom>
        </p:spPr>
        <p:txBody>
          <a:bodyPr/>
          <a:lstStyle>
            <a:lvl1pPr marL="0" indent="0" algn="ctr">
              <a:buNone/>
              <a:defRPr sz="1800">
                <a:solidFill>
                  <a:schemeClr val="bg1"/>
                </a:solidFill>
                <a:latin typeface="+mn-lt"/>
                <a:ea typeface="Open Sans" panose="020B0606030504020204" pitchFamily="34" charset="0"/>
                <a:cs typeface="Open Sans" panose="020B0606030504020204" pitchFamily="34" charset="0"/>
              </a:defRPr>
            </a:lvl1pPr>
          </a:lstStyle>
          <a:p>
            <a:pPr lvl="0"/>
            <a:r>
              <a:rPr lang="en-US" dirty="0"/>
              <a:t>Weekly Class Lesson (Unit #)</a:t>
            </a:r>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17018"/>
            <a:ext cx="9143999" cy="1240535"/>
          </a:xfrm>
          <a:prstGeom prst="rect">
            <a:avLst/>
          </a:prstGeom>
        </p:spPr>
      </p:pic>
      <p:pic>
        <p:nvPicPr>
          <p:cNvPr id="2" name="Picture 1" descr="SI-lockup-white-header.eps"/>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78913" y="113195"/>
            <a:ext cx="4432300" cy="800100"/>
          </a:xfrm>
          <a:prstGeom prst="rect">
            <a:avLst/>
          </a:prstGeom>
        </p:spPr>
      </p:pic>
    </p:spTree>
    <p:extLst>
      <p:ext uri="{BB962C8B-B14F-4D97-AF65-F5344CB8AC3E}">
        <p14:creationId xmlns:p14="http://schemas.microsoft.com/office/powerpoint/2010/main" val="18593660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2007030"/>
            <a:ext cx="9144000" cy="3252216"/>
          </a:xfrm>
          <a:prstGeom prst="rect">
            <a:avLst/>
          </a:prstGeom>
        </p:spPr>
      </p:pic>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4318"/>
            <a:ext cx="9143999" cy="1240535"/>
          </a:xfrm>
          <a:prstGeom prst="rect">
            <a:avLst/>
          </a:prstGeom>
        </p:spPr>
      </p:pic>
      <p:sp>
        <p:nvSpPr>
          <p:cNvPr id="10" name="Title 1"/>
          <p:cNvSpPr>
            <a:spLocks noGrp="1"/>
          </p:cNvSpPr>
          <p:nvPr>
            <p:ph type="title" hasCustomPrompt="1"/>
          </p:nvPr>
        </p:nvSpPr>
        <p:spPr>
          <a:xfrm>
            <a:off x="423234" y="2642616"/>
            <a:ext cx="8276266" cy="1444752"/>
          </a:xfrm>
          <a:prstGeom prst="rect">
            <a:avLst/>
          </a:prstGeom>
        </p:spPr>
        <p:txBody>
          <a:bodyPr>
            <a:noAutofit/>
          </a:bodyPr>
          <a:lstStyle>
            <a:lvl1pPr>
              <a:lnSpc>
                <a:spcPct val="80000"/>
              </a:lnSpc>
              <a:defRPr sz="5500" baseline="0">
                <a:solidFill>
                  <a:srgbClr val="FFFFFF"/>
                </a:solidFill>
                <a:latin typeface="+mj-lt"/>
              </a:defRPr>
            </a:lvl1pPr>
          </a:lstStyle>
          <a:p>
            <a:r>
              <a:rPr lang="en-US" dirty="0"/>
              <a:t>Old Testament</a:t>
            </a:r>
          </a:p>
        </p:txBody>
      </p:sp>
      <p:sp>
        <p:nvSpPr>
          <p:cNvPr id="12" name="Text Placeholder 15"/>
          <p:cNvSpPr>
            <a:spLocks noGrp="1"/>
          </p:cNvSpPr>
          <p:nvPr>
            <p:ph type="body" sz="quarter" idx="11" hasCustomPrompt="1"/>
          </p:nvPr>
        </p:nvSpPr>
        <p:spPr>
          <a:xfrm>
            <a:off x="423234" y="4087368"/>
            <a:ext cx="8276266" cy="649224"/>
          </a:xfrm>
          <a:prstGeom prst="rect">
            <a:avLst/>
          </a:prstGeom>
        </p:spPr>
        <p:txBody>
          <a:bodyPr/>
          <a:lstStyle>
            <a:lvl1pPr marL="0" indent="0" algn="ctr">
              <a:buNone/>
              <a:defRPr sz="1800">
                <a:solidFill>
                  <a:schemeClr val="bg1"/>
                </a:solidFill>
                <a:latin typeface="+mn-lt"/>
                <a:ea typeface="Open Sans" panose="020B0606030504020204" pitchFamily="34" charset="0"/>
                <a:cs typeface="Open Sans" panose="020B0606030504020204" pitchFamily="34" charset="0"/>
              </a:defRPr>
            </a:lvl1pPr>
          </a:lstStyle>
          <a:p>
            <a:pPr lvl="0"/>
            <a:r>
              <a:rPr lang="en-US" dirty="0"/>
              <a:t>Weekly Class Lesson (Unit #)</a:t>
            </a:r>
          </a:p>
        </p:txBody>
      </p:sp>
      <p:pic>
        <p:nvPicPr>
          <p:cNvPr id="6" name="Picture 5" descr="SI-lockup-white-header.eps"/>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78913" y="113195"/>
            <a:ext cx="4432300" cy="800100"/>
          </a:xfrm>
          <a:prstGeom prst="rect">
            <a:avLst/>
          </a:prstGeom>
        </p:spPr>
      </p:pic>
    </p:spTree>
    <p:extLst>
      <p:ext uri="{BB962C8B-B14F-4D97-AF65-F5344CB8AC3E}">
        <p14:creationId xmlns:p14="http://schemas.microsoft.com/office/powerpoint/2010/main" val="26433603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4" name="Content Placeholder 2"/>
          <p:cNvSpPr>
            <a:spLocks noGrp="1"/>
          </p:cNvSpPr>
          <p:nvPr>
            <p:ph idx="1"/>
          </p:nvPr>
        </p:nvSpPr>
        <p:spPr>
          <a:xfrm>
            <a:off x="457200" y="1549400"/>
            <a:ext cx="8229600" cy="4159125"/>
          </a:xfrm>
          <a:prstGeom prst="rect">
            <a:avLst/>
          </a:prstGeom>
        </p:spPr>
        <p:txBody>
          <a:bodyPr/>
          <a:lstStyle>
            <a:lvl1pPr>
              <a:defRPr sz="2800">
                <a:solidFill>
                  <a:srgbClr val="404040"/>
                </a:solidFill>
                <a:latin typeface="+mn-lt"/>
                <a:ea typeface="Open Sans" panose="020B0606030504020204" pitchFamily="34" charset="0"/>
                <a:cs typeface="Open Sans" panose="020B0606030504020204" pitchFamily="34" charset="0"/>
              </a:defRPr>
            </a:lvl1pPr>
            <a:lvl2pPr>
              <a:defRPr sz="2400">
                <a:solidFill>
                  <a:srgbClr val="404040"/>
                </a:solidFill>
                <a:latin typeface="+mn-lt"/>
              </a:defRPr>
            </a:lvl2pPr>
            <a:lvl3pPr>
              <a:defRPr sz="2000">
                <a:solidFill>
                  <a:srgbClr val="404040"/>
                </a:solidFill>
                <a:latin typeface="+mn-lt"/>
              </a:defRPr>
            </a:lvl3pPr>
            <a:lvl4pPr>
              <a:defRPr sz="1600">
                <a:solidFill>
                  <a:srgbClr val="404040"/>
                </a:solidFill>
                <a:latin typeface="+mn-lt"/>
              </a:defRPr>
            </a:lvl4pPr>
            <a:lvl5pPr>
              <a:defRPr sz="1400">
                <a:solidFill>
                  <a:srgbClr val="404040"/>
                </a:solidFill>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itle 1"/>
          <p:cNvSpPr>
            <a:spLocks noGrp="1"/>
          </p:cNvSpPr>
          <p:nvPr>
            <p:ph type="title" hasCustomPrompt="1"/>
          </p:nvPr>
        </p:nvSpPr>
        <p:spPr>
          <a:xfrm>
            <a:off x="457200" y="555227"/>
            <a:ext cx="8229600" cy="858753"/>
          </a:xfrm>
          <a:prstGeom prst="rect">
            <a:avLst/>
          </a:prstGeom>
        </p:spPr>
        <p:txBody>
          <a:bodyPr/>
          <a:lstStyle>
            <a:lvl1pPr algn="l">
              <a:defRPr sz="4400">
                <a:solidFill>
                  <a:srgbClr val="36A1DB"/>
                </a:solidFill>
                <a:latin typeface="+mj-lt"/>
              </a:defRPr>
            </a:lvl1pPr>
          </a:lstStyle>
          <a:p>
            <a:r>
              <a:rPr lang="en-US" dirty="0"/>
              <a:t>Click to edit Master title </a:t>
            </a:r>
            <a:r>
              <a:rPr lang="en-US" dirty="0" err="1"/>
              <a:t>stylet</a:t>
            </a:r>
            <a:endParaRPr lang="en-US" dirty="0"/>
          </a:p>
        </p:txBody>
      </p:sp>
    </p:spTree>
    <p:extLst>
      <p:ext uri="{BB962C8B-B14F-4D97-AF65-F5344CB8AC3E}">
        <p14:creationId xmlns:p14="http://schemas.microsoft.com/office/powerpoint/2010/main" val="3674388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10" name="Text Placeholder 2"/>
          <p:cNvSpPr>
            <a:spLocks noGrp="1"/>
          </p:cNvSpPr>
          <p:nvPr>
            <p:ph type="body" idx="1"/>
          </p:nvPr>
        </p:nvSpPr>
        <p:spPr>
          <a:xfrm>
            <a:off x="457200" y="1452869"/>
            <a:ext cx="4040188" cy="697118"/>
          </a:xfrm>
          <a:prstGeom prst="rect">
            <a:avLst/>
          </a:prstGeom>
        </p:spPr>
        <p:txBody>
          <a:bodyPr anchor="b"/>
          <a:lstStyle>
            <a:lvl1pPr marL="0" indent="0">
              <a:buNone/>
              <a:defRPr sz="24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1" name="Content Placeholder 3"/>
          <p:cNvSpPr>
            <a:spLocks noGrp="1"/>
          </p:cNvSpPr>
          <p:nvPr>
            <p:ph sz="half" idx="2"/>
          </p:nvPr>
        </p:nvSpPr>
        <p:spPr>
          <a:xfrm>
            <a:off x="457200" y="2438810"/>
            <a:ext cx="4040188" cy="3834990"/>
          </a:xfrm>
          <a:prstGeom prst="rect">
            <a:avLst/>
          </a:prstGeo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ext Placeholder 4"/>
          <p:cNvSpPr>
            <a:spLocks noGrp="1"/>
          </p:cNvSpPr>
          <p:nvPr>
            <p:ph type="body" sz="quarter" idx="3"/>
          </p:nvPr>
        </p:nvSpPr>
        <p:spPr>
          <a:xfrm>
            <a:off x="4645025" y="1452868"/>
            <a:ext cx="4041775" cy="697119"/>
          </a:xfrm>
          <a:prstGeom prst="rect">
            <a:avLst/>
          </a:prstGeom>
        </p:spPr>
        <p:txBody>
          <a:bodyPr anchor="b"/>
          <a:lstStyle>
            <a:lvl1pPr marL="0" indent="0">
              <a:buNone/>
              <a:defRPr sz="24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3" name="Content Placeholder 5"/>
          <p:cNvSpPr>
            <a:spLocks noGrp="1"/>
          </p:cNvSpPr>
          <p:nvPr>
            <p:ph sz="quarter" idx="4"/>
          </p:nvPr>
        </p:nvSpPr>
        <p:spPr>
          <a:xfrm>
            <a:off x="4645025" y="2438809"/>
            <a:ext cx="4041775" cy="3834991"/>
          </a:xfrm>
          <a:prstGeom prst="rect">
            <a:avLst/>
          </a:prstGeo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itle 1"/>
          <p:cNvSpPr>
            <a:spLocks noGrp="1"/>
          </p:cNvSpPr>
          <p:nvPr>
            <p:ph type="title"/>
          </p:nvPr>
        </p:nvSpPr>
        <p:spPr>
          <a:xfrm>
            <a:off x="381000" y="377427"/>
            <a:ext cx="8305800" cy="858753"/>
          </a:xfrm>
          <a:prstGeom prst="rect">
            <a:avLst/>
          </a:prstGeom>
        </p:spPr>
        <p:txBody>
          <a:bodyPr/>
          <a:lstStyle>
            <a:lvl1pPr algn="l">
              <a:defRPr sz="4400">
                <a:solidFill>
                  <a:srgbClr val="36A1DB"/>
                </a:solidFill>
                <a:latin typeface="+mj-lt"/>
              </a:defRPr>
            </a:lvl1pPr>
          </a:lstStyle>
          <a:p>
            <a:r>
              <a:rPr lang="en-US" dirty="0"/>
              <a:t>Click to edit Master title style</a:t>
            </a:r>
          </a:p>
        </p:txBody>
      </p:sp>
    </p:spTree>
    <p:extLst>
      <p:ext uri="{BB962C8B-B14F-4D97-AF65-F5344CB8AC3E}">
        <p14:creationId xmlns:p14="http://schemas.microsoft.com/office/powerpoint/2010/main" val="8678194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457200" y="3492500"/>
            <a:ext cx="8229600" cy="2781300"/>
          </a:xfrm>
          <a:prstGeom prst="rect">
            <a:avLst/>
          </a:prstGeo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1"/>
          <p:cNvSpPr>
            <a:spLocks noGrp="1"/>
          </p:cNvSpPr>
          <p:nvPr>
            <p:ph type="title"/>
          </p:nvPr>
        </p:nvSpPr>
        <p:spPr>
          <a:xfrm>
            <a:off x="381000" y="377427"/>
            <a:ext cx="8305800" cy="858753"/>
          </a:xfrm>
          <a:prstGeom prst="rect">
            <a:avLst/>
          </a:prstGeom>
        </p:spPr>
        <p:txBody>
          <a:bodyPr/>
          <a:lstStyle>
            <a:lvl1pPr algn="l">
              <a:defRPr sz="4400">
                <a:solidFill>
                  <a:srgbClr val="36A1DB"/>
                </a:solidFill>
                <a:latin typeface="+mj-lt"/>
              </a:defRPr>
            </a:lvl1pPr>
          </a:lstStyle>
          <a:p>
            <a:r>
              <a:rPr lang="en-US" dirty="0"/>
              <a:t>Click to edit Master title style</a:t>
            </a:r>
          </a:p>
        </p:txBody>
      </p:sp>
      <p:sp>
        <p:nvSpPr>
          <p:cNvPr id="8" name="Rectangle 7"/>
          <p:cNvSpPr/>
          <p:nvPr userDrawn="1"/>
        </p:nvSpPr>
        <p:spPr>
          <a:xfrm>
            <a:off x="381000" y="1236180"/>
            <a:ext cx="8305800" cy="206582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Picture Placeholder 9"/>
          <p:cNvSpPr>
            <a:spLocks noGrp="1"/>
          </p:cNvSpPr>
          <p:nvPr>
            <p:ph type="pic" sz="quarter" idx="10"/>
          </p:nvPr>
        </p:nvSpPr>
        <p:spPr>
          <a:xfrm>
            <a:off x="1905000" y="1371600"/>
            <a:ext cx="2692400" cy="1778000"/>
          </a:xfrm>
          <a:prstGeom prst="rect">
            <a:avLst/>
          </a:prstGeom>
        </p:spPr>
        <p:txBody>
          <a:bodyPr vert="horz"/>
          <a:lstStyle/>
          <a:p>
            <a:endParaRPr lang="en-US" dirty="0"/>
          </a:p>
        </p:txBody>
      </p:sp>
      <p:sp>
        <p:nvSpPr>
          <p:cNvPr id="11" name="Picture Placeholder 9"/>
          <p:cNvSpPr>
            <a:spLocks noGrp="1"/>
          </p:cNvSpPr>
          <p:nvPr>
            <p:ph type="pic" sz="quarter" idx="11"/>
          </p:nvPr>
        </p:nvSpPr>
        <p:spPr>
          <a:xfrm>
            <a:off x="4800600" y="1371600"/>
            <a:ext cx="2692400" cy="1778000"/>
          </a:xfrm>
          <a:prstGeom prst="rect">
            <a:avLst/>
          </a:prstGeom>
        </p:spPr>
        <p:txBody>
          <a:bodyPr vert="horz"/>
          <a:lstStyle/>
          <a:p>
            <a:endParaRPr lang="en-US"/>
          </a:p>
        </p:txBody>
      </p:sp>
    </p:spTree>
    <p:extLst>
      <p:ext uri="{BB962C8B-B14F-4D97-AF65-F5344CB8AC3E}">
        <p14:creationId xmlns:p14="http://schemas.microsoft.com/office/powerpoint/2010/main" val="21335135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3" name="Content Placeholder 3"/>
          <p:cNvSpPr>
            <a:spLocks noGrp="1"/>
          </p:cNvSpPr>
          <p:nvPr>
            <p:ph sz="half" idx="2"/>
          </p:nvPr>
        </p:nvSpPr>
        <p:spPr>
          <a:xfrm>
            <a:off x="457200" y="4292600"/>
            <a:ext cx="8229600" cy="1981200"/>
          </a:xfrm>
          <a:prstGeom prst="rect">
            <a:avLst/>
          </a:prstGeo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itle 1"/>
          <p:cNvSpPr>
            <a:spLocks noGrp="1"/>
          </p:cNvSpPr>
          <p:nvPr>
            <p:ph type="title"/>
          </p:nvPr>
        </p:nvSpPr>
        <p:spPr>
          <a:xfrm>
            <a:off x="381000" y="377427"/>
            <a:ext cx="8305800" cy="858753"/>
          </a:xfrm>
          <a:prstGeom prst="rect">
            <a:avLst/>
          </a:prstGeom>
        </p:spPr>
        <p:txBody>
          <a:bodyPr/>
          <a:lstStyle>
            <a:lvl1pPr algn="l">
              <a:defRPr sz="4400">
                <a:solidFill>
                  <a:srgbClr val="36A1DB"/>
                </a:solidFill>
                <a:latin typeface="+mj-lt"/>
              </a:defRPr>
            </a:lvl1pPr>
          </a:lstStyle>
          <a:p>
            <a:r>
              <a:rPr lang="en-US" dirty="0"/>
              <a:t>Click to edit Master title style</a:t>
            </a:r>
          </a:p>
        </p:txBody>
      </p:sp>
      <p:sp>
        <p:nvSpPr>
          <p:cNvPr id="5" name="Rectangle 4"/>
          <p:cNvSpPr/>
          <p:nvPr userDrawn="1"/>
        </p:nvSpPr>
        <p:spPr>
          <a:xfrm>
            <a:off x="381000" y="1236180"/>
            <a:ext cx="8305800" cy="278972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Picture Placeholder 9"/>
          <p:cNvSpPr>
            <a:spLocks noGrp="1"/>
          </p:cNvSpPr>
          <p:nvPr>
            <p:ph type="pic" sz="quarter" idx="10"/>
          </p:nvPr>
        </p:nvSpPr>
        <p:spPr>
          <a:xfrm>
            <a:off x="2286000" y="1371600"/>
            <a:ext cx="4495800" cy="2501900"/>
          </a:xfrm>
          <a:prstGeom prst="rect">
            <a:avLst/>
          </a:prstGeom>
        </p:spPr>
        <p:txBody>
          <a:bodyPr vert="horz"/>
          <a:lstStyle/>
          <a:p>
            <a:endParaRPr lang="en-US"/>
          </a:p>
        </p:txBody>
      </p:sp>
    </p:spTree>
    <p:extLst>
      <p:ext uri="{BB962C8B-B14F-4D97-AF65-F5344CB8AC3E}">
        <p14:creationId xmlns:p14="http://schemas.microsoft.com/office/powerpoint/2010/main" val="30469269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4" name="Title 1"/>
          <p:cNvSpPr>
            <a:spLocks noGrp="1"/>
          </p:cNvSpPr>
          <p:nvPr>
            <p:ph type="title"/>
          </p:nvPr>
        </p:nvSpPr>
        <p:spPr>
          <a:xfrm>
            <a:off x="381000" y="377427"/>
            <a:ext cx="8305800" cy="858753"/>
          </a:xfrm>
          <a:prstGeom prst="rect">
            <a:avLst/>
          </a:prstGeom>
        </p:spPr>
        <p:txBody>
          <a:bodyPr/>
          <a:lstStyle>
            <a:lvl1pPr algn="l">
              <a:defRPr sz="4400">
                <a:solidFill>
                  <a:srgbClr val="36A1DB"/>
                </a:solidFill>
                <a:latin typeface="+mj-lt"/>
              </a:defRPr>
            </a:lvl1pPr>
          </a:lstStyle>
          <a:p>
            <a:r>
              <a:rPr lang="en-US" dirty="0"/>
              <a:t>Click to edit Master title style</a:t>
            </a:r>
          </a:p>
        </p:txBody>
      </p:sp>
      <p:sp>
        <p:nvSpPr>
          <p:cNvPr id="7" name="Rectangle 6"/>
          <p:cNvSpPr/>
          <p:nvPr userDrawn="1"/>
        </p:nvSpPr>
        <p:spPr>
          <a:xfrm>
            <a:off x="381000" y="1236180"/>
            <a:ext cx="8305800" cy="526622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a:t>
            </a:r>
          </a:p>
        </p:txBody>
      </p:sp>
      <p:sp>
        <p:nvSpPr>
          <p:cNvPr id="6" name="Picture Placeholder 9"/>
          <p:cNvSpPr>
            <a:spLocks noGrp="1"/>
          </p:cNvSpPr>
          <p:nvPr>
            <p:ph type="pic" sz="quarter" idx="10"/>
          </p:nvPr>
        </p:nvSpPr>
        <p:spPr>
          <a:xfrm>
            <a:off x="2501900" y="1371600"/>
            <a:ext cx="4064000" cy="4965700"/>
          </a:xfrm>
          <a:prstGeom prst="rect">
            <a:avLst/>
          </a:prstGeom>
        </p:spPr>
        <p:txBody>
          <a:bodyPr vert="horz"/>
          <a:lstStyle/>
          <a:p>
            <a:endParaRPr lang="en-US"/>
          </a:p>
        </p:txBody>
      </p:sp>
    </p:spTree>
    <p:extLst>
      <p:ext uri="{BB962C8B-B14F-4D97-AF65-F5344CB8AC3E}">
        <p14:creationId xmlns:p14="http://schemas.microsoft.com/office/powerpoint/2010/main" val="13719146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Title 1"/>
          <p:cNvSpPr>
            <a:spLocks noGrp="1"/>
          </p:cNvSpPr>
          <p:nvPr>
            <p:ph type="title"/>
          </p:nvPr>
        </p:nvSpPr>
        <p:spPr>
          <a:xfrm>
            <a:off x="3124200" y="512915"/>
            <a:ext cx="5562600" cy="591985"/>
          </a:xfrm>
          <a:prstGeom prst="rect">
            <a:avLst/>
          </a:prstGeom>
        </p:spPr>
        <p:txBody>
          <a:bodyPr/>
          <a:lstStyle>
            <a:lvl1pPr algn="l">
              <a:defRPr sz="3000">
                <a:solidFill>
                  <a:srgbClr val="36A1DB"/>
                </a:solidFill>
                <a:latin typeface="+mj-lt"/>
              </a:defRPr>
            </a:lvl1pPr>
          </a:lstStyle>
          <a:p>
            <a:pPr algn="l"/>
            <a:r>
              <a:rPr lang="en-US" sz="3000" dirty="0"/>
              <a:t>Elder Richard G. Scott</a:t>
            </a:r>
          </a:p>
        </p:txBody>
      </p:sp>
      <p:sp>
        <p:nvSpPr>
          <p:cNvPr id="4" name="Content Placeholder 5"/>
          <p:cNvSpPr>
            <a:spLocks noGrp="1"/>
          </p:cNvSpPr>
          <p:nvPr>
            <p:ph sz="quarter" idx="4"/>
          </p:nvPr>
        </p:nvSpPr>
        <p:spPr>
          <a:xfrm>
            <a:off x="3124200" y="1155701"/>
            <a:ext cx="5562601" cy="4711700"/>
          </a:xfrm>
          <a:prstGeom prst="rect">
            <a:avLst/>
          </a:prstGeom>
        </p:spPr>
        <p:txBody>
          <a:bodyPr/>
          <a:lstStyle>
            <a:lvl1pPr algn="l">
              <a:lnSpc>
                <a:spcPct val="130000"/>
              </a:lnSpc>
              <a:defRPr sz="2000" b="0" i="1">
                <a:latin typeface="Calibri"/>
                <a:cs typeface="Calibri"/>
              </a:defRPr>
            </a:lvl1pPr>
          </a:lstStyle>
          <a:p>
            <a:pPr marL="0" indent="0">
              <a:lnSpc>
                <a:spcPct val="130000"/>
              </a:lnSpc>
              <a:buNone/>
            </a:pPr>
            <a:r>
              <a:rPr lang="en-US" sz="2000" dirty="0">
                <a:latin typeface="Open Sans"/>
                <a:cs typeface="Open Sans"/>
              </a:rPr>
              <a:t>“I will share a principle that, if understood and consistently applied, will bring enormous blessings throughout your life. It is not difficult for me to explain, nor for you to understand. However, it will require of you significant, determined effort to yield its full potential. </a:t>
            </a:r>
          </a:p>
          <a:p>
            <a:pPr marL="0" indent="0">
              <a:buNone/>
            </a:pPr>
            <a:endParaRPr lang="en-US" dirty="0"/>
          </a:p>
        </p:txBody>
      </p:sp>
      <p:cxnSp>
        <p:nvCxnSpPr>
          <p:cNvPr id="6" name="Straight Connector 5"/>
          <p:cNvCxnSpPr/>
          <p:nvPr userDrawn="1"/>
        </p:nvCxnSpPr>
        <p:spPr>
          <a:xfrm>
            <a:off x="2946400" y="660400"/>
            <a:ext cx="0" cy="1841500"/>
          </a:xfrm>
          <a:prstGeom prst="line">
            <a:avLst/>
          </a:prstGeom>
          <a:ln w="12700">
            <a:solidFill>
              <a:schemeClr val="bg1">
                <a:lumMod val="85000"/>
              </a:schemeClr>
            </a:solidFill>
          </a:ln>
          <a:effectLst/>
        </p:spPr>
        <p:style>
          <a:lnRef idx="2">
            <a:schemeClr val="accent1"/>
          </a:lnRef>
          <a:fillRef idx="0">
            <a:schemeClr val="accent1"/>
          </a:fillRef>
          <a:effectRef idx="1">
            <a:schemeClr val="accent1"/>
          </a:effectRef>
          <a:fontRef idx="minor">
            <a:schemeClr val="tx1"/>
          </a:fontRef>
        </p:style>
      </p:cxnSp>
      <p:sp>
        <p:nvSpPr>
          <p:cNvPr id="8" name="Picture Placeholder 7"/>
          <p:cNvSpPr>
            <a:spLocks noGrp="1"/>
          </p:cNvSpPr>
          <p:nvPr>
            <p:ph type="pic" sz="quarter" idx="10"/>
          </p:nvPr>
        </p:nvSpPr>
        <p:spPr>
          <a:xfrm>
            <a:off x="546100" y="660400"/>
            <a:ext cx="2146300" cy="2857500"/>
          </a:xfrm>
          <a:prstGeom prst="rect">
            <a:avLst/>
          </a:prstGeom>
        </p:spPr>
        <p:txBody>
          <a:bodyPr vert="horz"/>
          <a:lstStyle/>
          <a:p>
            <a:endParaRPr lang="en-US" dirty="0"/>
          </a:p>
        </p:txBody>
      </p:sp>
      <p:sp>
        <p:nvSpPr>
          <p:cNvPr id="9" name="TextBox 8"/>
          <p:cNvSpPr txBox="1"/>
          <p:nvPr userDrawn="1"/>
        </p:nvSpPr>
        <p:spPr>
          <a:xfrm>
            <a:off x="7404100" y="876300"/>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1909002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3" name="Title 1"/>
          <p:cNvSpPr>
            <a:spLocks noGrp="1"/>
          </p:cNvSpPr>
          <p:nvPr>
            <p:ph type="title"/>
          </p:nvPr>
        </p:nvSpPr>
        <p:spPr>
          <a:xfrm>
            <a:off x="215900" y="284315"/>
            <a:ext cx="8229600" cy="807885"/>
          </a:xfrm>
          <a:prstGeom prst="rect">
            <a:avLst/>
          </a:prstGeom>
        </p:spPr>
        <p:txBody>
          <a:bodyPr/>
          <a:lstStyle>
            <a:lvl1pPr algn="l">
              <a:defRPr sz="4400">
                <a:solidFill>
                  <a:srgbClr val="36A1DB"/>
                </a:solidFill>
                <a:latin typeface="+mj-lt"/>
              </a:defRPr>
            </a:lvl1pPr>
          </a:lstStyle>
          <a:p>
            <a:r>
              <a:rPr lang="en-US" dirty="0"/>
              <a:t>Christ in the Temple</a:t>
            </a:r>
          </a:p>
        </p:txBody>
      </p:sp>
      <p:sp>
        <p:nvSpPr>
          <p:cNvPr id="6" name="Picture Placeholder 5"/>
          <p:cNvSpPr>
            <a:spLocks noGrp="1"/>
          </p:cNvSpPr>
          <p:nvPr>
            <p:ph type="pic" sz="quarter" idx="10" hasCustomPrompt="1"/>
          </p:nvPr>
        </p:nvSpPr>
        <p:spPr>
          <a:xfrm>
            <a:off x="215900" y="1206500"/>
            <a:ext cx="8724900" cy="5245100"/>
          </a:xfrm>
          <a:prstGeom prst="rect">
            <a:avLst/>
          </a:prstGeom>
        </p:spPr>
        <p:txBody>
          <a:bodyPr vert="horz"/>
          <a:lstStyle>
            <a:lvl1pPr>
              <a:defRPr>
                <a:latin typeface="+mn-lt"/>
              </a:defRPr>
            </a:lvl1pPr>
          </a:lstStyle>
          <a:p>
            <a:r>
              <a:rPr lang="en-US" dirty="0"/>
              <a:t>Full screen photo</a:t>
            </a:r>
          </a:p>
        </p:txBody>
      </p:sp>
    </p:spTree>
    <p:extLst>
      <p:ext uri="{BB962C8B-B14F-4D97-AF65-F5344CB8AC3E}">
        <p14:creationId xmlns:p14="http://schemas.microsoft.com/office/powerpoint/2010/main" val="115349478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losing">
    <p:spTree>
      <p:nvGrpSpPr>
        <p:cNvPr id="1" name=""/>
        <p:cNvGrpSpPr/>
        <p:nvPr/>
      </p:nvGrpSpPr>
      <p:grpSpPr>
        <a:xfrm>
          <a:off x="0" y="0"/>
          <a:ext cx="0" cy="0"/>
          <a:chOff x="0" y="0"/>
          <a:chExt cx="0" cy="0"/>
        </a:xfrm>
      </p:grpSpPr>
      <p:pic>
        <p:nvPicPr>
          <p:cNvPr id="7" name="Picture 6"/>
          <p:cNvPicPr>
            <a:picLocks/>
          </p:cNvPicPr>
          <p:nvPr userDrawn="1"/>
        </p:nvPicPr>
        <p:blipFill>
          <a:blip r:embed="rId2">
            <a:extLst>
              <a:ext uri="{28A0092B-C50C-407E-A947-70E740481C1C}">
                <a14:useLocalDpi xmlns:a14="http://schemas.microsoft.com/office/drawing/2010/main" val="0"/>
              </a:ext>
            </a:extLst>
          </a:blip>
          <a:stretch>
            <a:fillRect/>
          </a:stretch>
        </p:blipFill>
        <p:spPr>
          <a:xfrm>
            <a:off x="0" y="0"/>
            <a:ext cx="9162288" cy="6858000"/>
          </a:xfrm>
          <a:prstGeom prst="rect">
            <a:avLst/>
          </a:prstGeom>
        </p:spPr>
      </p:pic>
      <p:sp>
        <p:nvSpPr>
          <p:cNvPr id="4" name="TextBox 3"/>
          <p:cNvSpPr txBox="1"/>
          <p:nvPr userDrawn="1"/>
        </p:nvSpPr>
        <p:spPr>
          <a:xfrm>
            <a:off x="1392930" y="5473519"/>
            <a:ext cx="6360201" cy="624273"/>
          </a:xfrm>
          <a:prstGeom prst="rect">
            <a:avLst/>
          </a:prstGeom>
          <a:noFill/>
        </p:spPr>
        <p:txBody>
          <a:bodyPr wrap="square" rtlCol="0">
            <a:spAutoFit/>
          </a:bodyPr>
          <a:lstStyle/>
          <a:p>
            <a:pPr algn="ctr">
              <a:lnSpc>
                <a:spcPct val="120000"/>
              </a:lnSpc>
            </a:pPr>
            <a:endParaRPr lang="en-US" sz="700" dirty="0">
              <a:solidFill>
                <a:srgbClr val="FFFFFF"/>
              </a:solidFill>
              <a:latin typeface="Open Sans"/>
              <a:cs typeface="Open Sans"/>
            </a:endParaRPr>
          </a:p>
          <a:p>
            <a:pPr algn="ctr">
              <a:lnSpc>
                <a:spcPct val="120000"/>
              </a:lnSpc>
            </a:pPr>
            <a:r>
              <a:rPr lang="en-US" sz="700" dirty="0">
                <a:solidFill>
                  <a:srgbClr val="FFFFFF"/>
                </a:solidFill>
                <a:latin typeface="Open Sans"/>
                <a:cs typeface="Open Sans"/>
              </a:rPr>
              <a:t>© 2017 by Intellectual Reserve, Inc.</a:t>
            </a:r>
            <a:r>
              <a:rPr lang="en-US" sz="700" baseline="0" dirty="0">
                <a:solidFill>
                  <a:srgbClr val="FFFFFF"/>
                </a:solidFill>
                <a:latin typeface="Open Sans"/>
                <a:cs typeface="Open Sans"/>
              </a:rPr>
              <a:t> </a:t>
            </a:r>
            <a:r>
              <a:rPr lang="en-US" sz="700" dirty="0">
                <a:solidFill>
                  <a:srgbClr val="FFFFFF"/>
                </a:solidFill>
                <a:latin typeface="Open Sans"/>
                <a:cs typeface="Open Sans"/>
              </a:rPr>
              <a:t>All rights reserved.</a:t>
            </a:r>
            <a:r>
              <a:rPr lang="en-US" sz="700" baseline="0" dirty="0">
                <a:solidFill>
                  <a:srgbClr val="FFFFFF"/>
                </a:solidFill>
                <a:latin typeface="Open Sans"/>
                <a:cs typeface="Open Sans"/>
              </a:rPr>
              <a:t> </a:t>
            </a:r>
            <a:r>
              <a:rPr lang="en-US" sz="700" dirty="0">
                <a:solidFill>
                  <a:srgbClr val="FFFFFF"/>
                </a:solidFill>
                <a:latin typeface="Open Sans"/>
                <a:cs typeface="Open Sans"/>
              </a:rPr>
              <a:t>English approval: 5/15. PD60001214</a:t>
            </a:r>
          </a:p>
          <a:p>
            <a:pPr algn="ctr">
              <a:lnSpc>
                <a:spcPct val="120000"/>
              </a:lnSpc>
            </a:pPr>
            <a:r>
              <a:rPr lang="en-US" sz="700" dirty="0">
                <a:solidFill>
                  <a:srgbClr val="FFFFFF"/>
                </a:solidFill>
                <a:latin typeface="Open Sans"/>
                <a:cs typeface="Open Sans"/>
              </a:rPr>
              <a:t> </a:t>
            </a:r>
          </a:p>
          <a:p>
            <a:pPr algn="ctr">
              <a:lnSpc>
                <a:spcPct val="120000"/>
              </a:lnSpc>
            </a:pPr>
            <a:endParaRPr lang="en-US" sz="700" dirty="0">
              <a:solidFill>
                <a:srgbClr val="FFFFFF"/>
              </a:solidFill>
              <a:latin typeface="Open Sans"/>
              <a:cs typeface="Open Sans"/>
            </a:endParaRPr>
          </a:p>
        </p:txBody>
      </p:sp>
      <p:pic>
        <p:nvPicPr>
          <p:cNvPr id="5" name="Picture 4" descr="SI-lockup-white-header-stacked.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302000" y="2009742"/>
            <a:ext cx="2540000" cy="1536700"/>
          </a:xfrm>
          <a:prstGeom prst="rect">
            <a:avLst/>
          </a:prstGeom>
        </p:spPr>
      </p:pic>
    </p:spTree>
    <p:extLst>
      <p:ext uri="{BB962C8B-B14F-4D97-AF65-F5344CB8AC3E}">
        <p14:creationId xmlns:p14="http://schemas.microsoft.com/office/powerpoint/2010/main" val="59510505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2007030"/>
            <a:ext cx="9144000" cy="3252216"/>
          </a:xfrm>
          <a:prstGeom prst="rect">
            <a:avLst/>
          </a:prstGeom>
        </p:spPr>
      </p:pic>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4318"/>
            <a:ext cx="9143999" cy="1240535"/>
          </a:xfrm>
          <a:prstGeom prst="rect">
            <a:avLst/>
          </a:prstGeom>
        </p:spPr>
      </p:pic>
      <p:sp>
        <p:nvSpPr>
          <p:cNvPr id="10" name="Title 1"/>
          <p:cNvSpPr>
            <a:spLocks noGrp="1"/>
          </p:cNvSpPr>
          <p:nvPr>
            <p:ph type="title" hasCustomPrompt="1"/>
          </p:nvPr>
        </p:nvSpPr>
        <p:spPr>
          <a:xfrm>
            <a:off x="423234" y="2642616"/>
            <a:ext cx="8276266" cy="1444752"/>
          </a:xfrm>
          <a:prstGeom prst="rect">
            <a:avLst/>
          </a:prstGeom>
        </p:spPr>
        <p:txBody>
          <a:bodyPr>
            <a:noAutofit/>
          </a:bodyPr>
          <a:lstStyle>
            <a:lvl1pPr>
              <a:lnSpc>
                <a:spcPct val="80000"/>
              </a:lnSpc>
              <a:defRPr sz="5500" baseline="0">
                <a:solidFill>
                  <a:srgbClr val="FFFFFF"/>
                </a:solidFill>
                <a:latin typeface="+mj-lt"/>
              </a:defRPr>
            </a:lvl1pPr>
          </a:lstStyle>
          <a:p>
            <a:r>
              <a:rPr lang="en-US" dirty="0"/>
              <a:t>Old Testament</a:t>
            </a:r>
          </a:p>
        </p:txBody>
      </p:sp>
      <p:sp>
        <p:nvSpPr>
          <p:cNvPr id="12" name="Text Placeholder 15"/>
          <p:cNvSpPr>
            <a:spLocks noGrp="1"/>
          </p:cNvSpPr>
          <p:nvPr>
            <p:ph type="body" sz="quarter" idx="11" hasCustomPrompt="1"/>
          </p:nvPr>
        </p:nvSpPr>
        <p:spPr>
          <a:xfrm>
            <a:off x="423234" y="4087368"/>
            <a:ext cx="8276266" cy="789432"/>
          </a:xfrm>
          <a:prstGeom prst="rect">
            <a:avLst/>
          </a:prstGeom>
        </p:spPr>
        <p:txBody>
          <a:bodyPr/>
          <a:lstStyle>
            <a:lvl1pPr marL="0" indent="0" algn="ctr">
              <a:buNone/>
              <a:defRPr sz="1800">
                <a:solidFill>
                  <a:schemeClr val="bg1"/>
                </a:solidFill>
                <a:latin typeface="+mn-lt"/>
                <a:ea typeface="Open Sans" panose="020B0606030504020204" pitchFamily="34" charset="0"/>
                <a:cs typeface="Open Sans" panose="020B0606030504020204" pitchFamily="34" charset="0"/>
              </a:defRPr>
            </a:lvl1pPr>
          </a:lstStyle>
          <a:p>
            <a:pPr lvl="0"/>
            <a:r>
              <a:rPr lang="en-US" dirty="0"/>
              <a:t>Weekly Class Lesson (Unit #)</a:t>
            </a:r>
          </a:p>
        </p:txBody>
      </p:sp>
      <p:pic>
        <p:nvPicPr>
          <p:cNvPr id="6" name="Picture 5" descr="SI-lockup-white-header.eps"/>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78913" y="113195"/>
            <a:ext cx="4432300" cy="800100"/>
          </a:xfrm>
          <a:prstGeom prst="rect">
            <a:avLst/>
          </a:prstGeom>
        </p:spPr>
      </p:pic>
    </p:spTree>
    <p:extLst>
      <p:ext uri="{BB962C8B-B14F-4D97-AF65-F5344CB8AC3E}">
        <p14:creationId xmlns:p14="http://schemas.microsoft.com/office/powerpoint/2010/main" val="26433603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66842"/>
            <a:ext cx="8229600" cy="4894257"/>
          </a:xfrm>
          <a:prstGeom prst="rect">
            <a:avLst/>
          </a:prstGeom>
        </p:spPr>
        <p:txBody>
          <a:bodyPr/>
          <a:lstStyle>
            <a:lvl1pPr>
              <a:defRPr sz="2800">
                <a:solidFill>
                  <a:srgbClr val="404040"/>
                </a:solidFill>
                <a:latin typeface="+mn-lt"/>
                <a:ea typeface="Open Sans" panose="020B0606030504020204" pitchFamily="34" charset="0"/>
                <a:cs typeface="Open Sans" panose="020B0606030504020204" pitchFamily="34" charset="0"/>
              </a:defRPr>
            </a:lvl1pPr>
            <a:lvl2pPr>
              <a:defRPr sz="2400">
                <a:solidFill>
                  <a:srgbClr val="404040"/>
                </a:solidFill>
                <a:latin typeface="+mn-lt"/>
              </a:defRPr>
            </a:lvl2pPr>
            <a:lvl3pPr>
              <a:defRPr sz="2000">
                <a:solidFill>
                  <a:srgbClr val="404040"/>
                </a:solidFill>
                <a:latin typeface="+mn-lt"/>
              </a:defRPr>
            </a:lvl3pPr>
            <a:lvl4pPr>
              <a:defRPr sz="1600">
                <a:solidFill>
                  <a:srgbClr val="404040"/>
                </a:solidFill>
                <a:latin typeface="+mn-lt"/>
              </a:defRPr>
            </a:lvl4pPr>
            <a:lvl5pPr>
              <a:defRPr sz="1400">
                <a:solidFill>
                  <a:srgbClr val="404040"/>
                </a:solidFill>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1"/>
          <p:cNvSpPr>
            <a:spLocks noGrp="1"/>
          </p:cNvSpPr>
          <p:nvPr>
            <p:ph type="title"/>
          </p:nvPr>
        </p:nvSpPr>
        <p:spPr>
          <a:xfrm>
            <a:off x="381000" y="377427"/>
            <a:ext cx="8305800" cy="858753"/>
          </a:xfrm>
          <a:prstGeom prst="rect">
            <a:avLst/>
          </a:prstGeom>
        </p:spPr>
        <p:txBody>
          <a:bodyPr/>
          <a:lstStyle>
            <a:lvl1pPr algn="l">
              <a:defRPr sz="4400">
                <a:solidFill>
                  <a:srgbClr val="55B893"/>
                </a:solidFill>
                <a:latin typeface="+mj-lt"/>
              </a:defRPr>
            </a:lvl1pPr>
          </a:lstStyle>
          <a:p>
            <a:r>
              <a:rPr lang="en-US" dirty="0"/>
              <a:t>Click to edit Master title style</a:t>
            </a:r>
          </a:p>
        </p:txBody>
      </p:sp>
    </p:spTree>
    <p:extLst>
      <p:ext uri="{BB962C8B-B14F-4D97-AF65-F5344CB8AC3E}">
        <p14:creationId xmlns:p14="http://schemas.microsoft.com/office/powerpoint/2010/main" val="345453260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4" name="Content Placeholder 2"/>
          <p:cNvSpPr>
            <a:spLocks noGrp="1"/>
          </p:cNvSpPr>
          <p:nvPr>
            <p:ph idx="1"/>
          </p:nvPr>
        </p:nvSpPr>
        <p:spPr>
          <a:xfrm>
            <a:off x="457200" y="1549400"/>
            <a:ext cx="8229600" cy="4159125"/>
          </a:xfrm>
          <a:prstGeom prst="rect">
            <a:avLst/>
          </a:prstGeom>
        </p:spPr>
        <p:txBody>
          <a:bodyPr/>
          <a:lstStyle>
            <a:lvl1pPr>
              <a:defRPr sz="2800">
                <a:solidFill>
                  <a:srgbClr val="404040"/>
                </a:solidFill>
                <a:latin typeface="+mn-lt"/>
                <a:ea typeface="Open Sans" panose="020B0606030504020204" pitchFamily="34" charset="0"/>
                <a:cs typeface="Open Sans" panose="020B0606030504020204" pitchFamily="34" charset="0"/>
              </a:defRPr>
            </a:lvl1pPr>
            <a:lvl2pPr>
              <a:defRPr sz="2400">
                <a:solidFill>
                  <a:srgbClr val="404040"/>
                </a:solidFill>
                <a:latin typeface="+mn-lt"/>
              </a:defRPr>
            </a:lvl2pPr>
            <a:lvl3pPr>
              <a:defRPr sz="2000">
                <a:solidFill>
                  <a:srgbClr val="404040"/>
                </a:solidFill>
                <a:latin typeface="+mn-lt"/>
              </a:defRPr>
            </a:lvl3pPr>
            <a:lvl4pPr>
              <a:defRPr sz="1600">
                <a:solidFill>
                  <a:srgbClr val="404040"/>
                </a:solidFill>
                <a:latin typeface="+mn-lt"/>
              </a:defRPr>
            </a:lvl4pPr>
            <a:lvl5pPr>
              <a:defRPr sz="1400">
                <a:solidFill>
                  <a:srgbClr val="404040"/>
                </a:solidFill>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itle 1"/>
          <p:cNvSpPr>
            <a:spLocks noGrp="1"/>
          </p:cNvSpPr>
          <p:nvPr>
            <p:ph type="title"/>
          </p:nvPr>
        </p:nvSpPr>
        <p:spPr>
          <a:xfrm>
            <a:off x="457200" y="555227"/>
            <a:ext cx="8229600" cy="858753"/>
          </a:xfrm>
          <a:prstGeom prst="rect">
            <a:avLst/>
          </a:prstGeom>
        </p:spPr>
        <p:txBody>
          <a:bodyPr/>
          <a:lstStyle>
            <a:lvl1pPr algn="l">
              <a:defRPr sz="4400">
                <a:solidFill>
                  <a:srgbClr val="7D6CAE"/>
                </a:solidFill>
                <a:latin typeface="+mj-lt"/>
              </a:defRPr>
            </a:lvl1pPr>
          </a:lstStyle>
          <a:p>
            <a:r>
              <a:rPr lang="en-US" dirty="0"/>
              <a:t>Click to edit Master title style</a:t>
            </a:r>
          </a:p>
        </p:txBody>
      </p:sp>
    </p:spTree>
    <p:extLst>
      <p:ext uri="{BB962C8B-B14F-4D97-AF65-F5344CB8AC3E}">
        <p14:creationId xmlns:p14="http://schemas.microsoft.com/office/powerpoint/2010/main" val="36743887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8" name="Title 1"/>
          <p:cNvSpPr>
            <a:spLocks noGrp="1"/>
          </p:cNvSpPr>
          <p:nvPr>
            <p:ph type="title" hasCustomPrompt="1"/>
          </p:nvPr>
        </p:nvSpPr>
        <p:spPr>
          <a:xfrm>
            <a:off x="457200" y="500215"/>
            <a:ext cx="8229600" cy="807885"/>
          </a:xfrm>
          <a:prstGeom prst="rect">
            <a:avLst/>
          </a:prstGeom>
        </p:spPr>
        <p:txBody>
          <a:bodyPr/>
          <a:lstStyle>
            <a:lvl1pPr algn="l">
              <a:defRPr sz="4400">
                <a:solidFill>
                  <a:srgbClr val="7D6CAE"/>
                </a:solidFill>
                <a:latin typeface="+mj-lt"/>
              </a:defRPr>
            </a:lvl1pPr>
          </a:lstStyle>
          <a:p>
            <a:r>
              <a:rPr lang="en-US" dirty="0"/>
              <a:t>Click to edit master Text Style</a:t>
            </a:r>
          </a:p>
        </p:txBody>
      </p:sp>
      <p:sp>
        <p:nvSpPr>
          <p:cNvPr id="9" name="Text Placeholder 2"/>
          <p:cNvSpPr>
            <a:spLocks noGrp="1"/>
          </p:cNvSpPr>
          <p:nvPr>
            <p:ph type="body" idx="1"/>
          </p:nvPr>
        </p:nvSpPr>
        <p:spPr>
          <a:xfrm>
            <a:off x="457200" y="1452869"/>
            <a:ext cx="4040188" cy="697118"/>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0" name="Content Placeholder 3"/>
          <p:cNvSpPr>
            <a:spLocks noGrp="1"/>
          </p:cNvSpPr>
          <p:nvPr>
            <p:ph sz="half" idx="2"/>
          </p:nvPr>
        </p:nvSpPr>
        <p:spPr>
          <a:xfrm>
            <a:off x="457200" y="2438810"/>
            <a:ext cx="4040188" cy="3834990"/>
          </a:xfrm>
          <a:prstGeom prst="rect">
            <a:avLst/>
          </a:prstGeo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4"/>
          <p:cNvSpPr>
            <a:spLocks noGrp="1"/>
          </p:cNvSpPr>
          <p:nvPr>
            <p:ph type="body" sz="quarter" idx="3"/>
          </p:nvPr>
        </p:nvSpPr>
        <p:spPr>
          <a:xfrm>
            <a:off x="4645025" y="1452868"/>
            <a:ext cx="4041775" cy="697119"/>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2" name="Content Placeholder 5"/>
          <p:cNvSpPr>
            <a:spLocks noGrp="1"/>
          </p:cNvSpPr>
          <p:nvPr>
            <p:ph sz="quarter" idx="4"/>
          </p:nvPr>
        </p:nvSpPr>
        <p:spPr>
          <a:xfrm>
            <a:off x="4645025" y="2438809"/>
            <a:ext cx="4041775" cy="3834991"/>
          </a:xfrm>
          <a:prstGeom prst="rect">
            <a:avLst/>
          </a:prstGeo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0628809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457200" y="3492500"/>
            <a:ext cx="8229600" cy="2781300"/>
          </a:xfrm>
          <a:prstGeom prst="rect">
            <a:avLst/>
          </a:prstGeo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1"/>
          <p:cNvSpPr>
            <a:spLocks noGrp="1"/>
          </p:cNvSpPr>
          <p:nvPr>
            <p:ph type="title"/>
          </p:nvPr>
        </p:nvSpPr>
        <p:spPr>
          <a:xfrm>
            <a:off x="381000" y="377427"/>
            <a:ext cx="8305800" cy="858753"/>
          </a:xfrm>
          <a:prstGeom prst="rect">
            <a:avLst/>
          </a:prstGeom>
        </p:spPr>
        <p:txBody>
          <a:bodyPr/>
          <a:lstStyle>
            <a:lvl1pPr algn="l">
              <a:defRPr sz="4400">
                <a:solidFill>
                  <a:srgbClr val="7D6CAE"/>
                </a:solidFill>
                <a:latin typeface="+mj-lt"/>
              </a:defRPr>
            </a:lvl1pPr>
          </a:lstStyle>
          <a:p>
            <a:r>
              <a:rPr lang="en-US" dirty="0"/>
              <a:t>Click to edit Master title style</a:t>
            </a:r>
          </a:p>
        </p:txBody>
      </p:sp>
      <p:sp>
        <p:nvSpPr>
          <p:cNvPr id="8" name="Rectangle 7"/>
          <p:cNvSpPr/>
          <p:nvPr userDrawn="1"/>
        </p:nvSpPr>
        <p:spPr>
          <a:xfrm>
            <a:off x="381000" y="1236180"/>
            <a:ext cx="8305800" cy="206582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Picture Placeholder 9"/>
          <p:cNvSpPr>
            <a:spLocks noGrp="1"/>
          </p:cNvSpPr>
          <p:nvPr>
            <p:ph type="pic" sz="quarter" idx="10"/>
          </p:nvPr>
        </p:nvSpPr>
        <p:spPr>
          <a:xfrm>
            <a:off x="1905000" y="1371600"/>
            <a:ext cx="2692400" cy="1778000"/>
          </a:xfrm>
          <a:prstGeom prst="rect">
            <a:avLst/>
          </a:prstGeom>
        </p:spPr>
        <p:txBody>
          <a:bodyPr vert="horz"/>
          <a:lstStyle/>
          <a:p>
            <a:endParaRPr lang="en-US" dirty="0"/>
          </a:p>
        </p:txBody>
      </p:sp>
      <p:sp>
        <p:nvSpPr>
          <p:cNvPr id="11" name="Picture Placeholder 9"/>
          <p:cNvSpPr>
            <a:spLocks noGrp="1"/>
          </p:cNvSpPr>
          <p:nvPr>
            <p:ph type="pic" sz="quarter" idx="11"/>
          </p:nvPr>
        </p:nvSpPr>
        <p:spPr>
          <a:xfrm>
            <a:off x="4800600" y="1371600"/>
            <a:ext cx="2692400" cy="1778000"/>
          </a:xfrm>
          <a:prstGeom prst="rect">
            <a:avLst/>
          </a:prstGeom>
        </p:spPr>
        <p:txBody>
          <a:bodyPr vert="horz"/>
          <a:lstStyle/>
          <a:p>
            <a:endParaRPr lang="en-US"/>
          </a:p>
        </p:txBody>
      </p:sp>
    </p:spTree>
    <p:extLst>
      <p:ext uri="{BB962C8B-B14F-4D97-AF65-F5344CB8AC3E}">
        <p14:creationId xmlns:p14="http://schemas.microsoft.com/office/powerpoint/2010/main" val="27625134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3" name="Content Placeholder 3"/>
          <p:cNvSpPr>
            <a:spLocks noGrp="1"/>
          </p:cNvSpPr>
          <p:nvPr>
            <p:ph sz="half" idx="2"/>
          </p:nvPr>
        </p:nvSpPr>
        <p:spPr>
          <a:xfrm>
            <a:off x="457200" y="4292600"/>
            <a:ext cx="8229600" cy="1981200"/>
          </a:xfrm>
          <a:prstGeom prst="rect">
            <a:avLst/>
          </a:prstGeo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itle 1"/>
          <p:cNvSpPr>
            <a:spLocks noGrp="1"/>
          </p:cNvSpPr>
          <p:nvPr>
            <p:ph type="title"/>
          </p:nvPr>
        </p:nvSpPr>
        <p:spPr>
          <a:xfrm>
            <a:off x="381000" y="377427"/>
            <a:ext cx="8305800" cy="858753"/>
          </a:xfrm>
          <a:prstGeom prst="rect">
            <a:avLst/>
          </a:prstGeom>
        </p:spPr>
        <p:txBody>
          <a:bodyPr/>
          <a:lstStyle>
            <a:lvl1pPr algn="l">
              <a:defRPr sz="4400">
                <a:solidFill>
                  <a:srgbClr val="7D6CAE"/>
                </a:solidFill>
                <a:latin typeface="+mj-lt"/>
              </a:defRPr>
            </a:lvl1pPr>
          </a:lstStyle>
          <a:p>
            <a:r>
              <a:rPr lang="en-US" dirty="0"/>
              <a:t>Click to edit Master title style</a:t>
            </a:r>
          </a:p>
        </p:txBody>
      </p:sp>
      <p:sp>
        <p:nvSpPr>
          <p:cNvPr id="5" name="Rectangle 4"/>
          <p:cNvSpPr/>
          <p:nvPr userDrawn="1"/>
        </p:nvSpPr>
        <p:spPr>
          <a:xfrm>
            <a:off x="381000" y="1236180"/>
            <a:ext cx="8305800" cy="278972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Picture Placeholder 9"/>
          <p:cNvSpPr>
            <a:spLocks noGrp="1"/>
          </p:cNvSpPr>
          <p:nvPr>
            <p:ph type="pic" sz="quarter" idx="10"/>
          </p:nvPr>
        </p:nvSpPr>
        <p:spPr>
          <a:xfrm>
            <a:off x="2286000" y="1371600"/>
            <a:ext cx="4495800" cy="2501900"/>
          </a:xfrm>
          <a:prstGeom prst="rect">
            <a:avLst/>
          </a:prstGeom>
        </p:spPr>
        <p:txBody>
          <a:bodyPr vert="horz"/>
          <a:lstStyle/>
          <a:p>
            <a:endParaRPr lang="en-US"/>
          </a:p>
        </p:txBody>
      </p:sp>
    </p:spTree>
    <p:extLst>
      <p:ext uri="{BB962C8B-B14F-4D97-AF65-F5344CB8AC3E}">
        <p14:creationId xmlns:p14="http://schemas.microsoft.com/office/powerpoint/2010/main" val="366892113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4" name="Title 1"/>
          <p:cNvSpPr>
            <a:spLocks noGrp="1"/>
          </p:cNvSpPr>
          <p:nvPr>
            <p:ph type="title"/>
          </p:nvPr>
        </p:nvSpPr>
        <p:spPr>
          <a:xfrm>
            <a:off x="381000" y="377427"/>
            <a:ext cx="8305800" cy="858753"/>
          </a:xfrm>
          <a:prstGeom prst="rect">
            <a:avLst/>
          </a:prstGeom>
        </p:spPr>
        <p:txBody>
          <a:bodyPr/>
          <a:lstStyle>
            <a:lvl1pPr algn="l">
              <a:defRPr sz="4400">
                <a:solidFill>
                  <a:srgbClr val="7D6CAE"/>
                </a:solidFill>
                <a:latin typeface="+mj-lt"/>
              </a:defRPr>
            </a:lvl1pPr>
          </a:lstStyle>
          <a:p>
            <a:r>
              <a:rPr lang="en-US" dirty="0"/>
              <a:t>Click to edit Master title style</a:t>
            </a:r>
          </a:p>
        </p:txBody>
      </p:sp>
      <p:sp>
        <p:nvSpPr>
          <p:cNvPr id="7" name="Rectangle 6"/>
          <p:cNvSpPr/>
          <p:nvPr userDrawn="1"/>
        </p:nvSpPr>
        <p:spPr>
          <a:xfrm>
            <a:off x="381000" y="1236180"/>
            <a:ext cx="8305800" cy="526622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a:t>
            </a:r>
          </a:p>
        </p:txBody>
      </p:sp>
      <p:sp>
        <p:nvSpPr>
          <p:cNvPr id="6" name="Picture Placeholder 9"/>
          <p:cNvSpPr>
            <a:spLocks noGrp="1"/>
          </p:cNvSpPr>
          <p:nvPr>
            <p:ph type="pic" sz="quarter" idx="10"/>
          </p:nvPr>
        </p:nvSpPr>
        <p:spPr>
          <a:xfrm>
            <a:off x="2501900" y="1371600"/>
            <a:ext cx="4064000" cy="4965700"/>
          </a:xfrm>
          <a:prstGeom prst="rect">
            <a:avLst/>
          </a:prstGeom>
        </p:spPr>
        <p:txBody>
          <a:bodyPr vert="horz"/>
          <a:lstStyle/>
          <a:p>
            <a:endParaRPr lang="en-US"/>
          </a:p>
        </p:txBody>
      </p:sp>
    </p:spTree>
    <p:extLst>
      <p:ext uri="{BB962C8B-B14F-4D97-AF65-F5344CB8AC3E}">
        <p14:creationId xmlns:p14="http://schemas.microsoft.com/office/powerpoint/2010/main" val="275654509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Title 1"/>
          <p:cNvSpPr>
            <a:spLocks noGrp="1"/>
          </p:cNvSpPr>
          <p:nvPr>
            <p:ph type="title"/>
          </p:nvPr>
        </p:nvSpPr>
        <p:spPr>
          <a:xfrm>
            <a:off x="3124200" y="512915"/>
            <a:ext cx="5562600" cy="591985"/>
          </a:xfrm>
          <a:prstGeom prst="rect">
            <a:avLst/>
          </a:prstGeom>
        </p:spPr>
        <p:txBody>
          <a:bodyPr/>
          <a:lstStyle>
            <a:lvl1pPr algn="l">
              <a:defRPr sz="3000">
                <a:solidFill>
                  <a:srgbClr val="7D6CAE"/>
                </a:solidFill>
                <a:latin typeface="+mj-lt"/>
              </a:defRPr>
            </a:lvl1pPr>
          </a:lstStyle>
          <a:p>
            <a:pPr algn="l"/>
            <a:r>
              <a:rPr lang="en-US" sz="3000" dirty="0"/>
              <a:t>Elder Richard G. Scott</a:t>
            </a:r>
          </a:p>
        </p:txBody>
      </p:sp>
      <p:sp>
        <p:nvSpPr>
          <p:cNvPr id="4" name="Content Placeholder 5"/>
          <p:cNvSpPr>
            <a:spLocks noGrp="1"/>
          </p:cNvSpPr>
          <p:nvPr>
            <p:ph sz="quarter" idx="4"/>
          </p:nvPr>
        </p:nvSpPr>
        <p:spPr>
          <a:xfrm>
            <a:off x="3124200" y="1155701"/>
            <a:ext cx="5562601" cy="4711700"/>
          </a:xfrm>
          <a:prstGeom prst="rect">
            <a:avLst/>
          </a:prstGeom>
        </p:spPr>
        <p:txBody>
          <a:bodyPr/>
          <a:lstStyle>
            <a:lvl1pPr algn="l">
              <a:lnSpc>
                <a:spcPct val="130000"/>
              </a:lnSpc>
              <a:defRPr sz="2000" b="0" i="1">
                <a:latin typeface="Calibri"/>
                <a:cs typeface="Calibri"/>
              </a:defRPr>
            </a:lvl1pPr>
          </a:lstStyle>
          <a:p>
            <a:pPr marL="0" indent="0">
              <a:lnSpc>
                <a:spcPct val="130000"/>
              </a:lnSpc>
              <a:buNone/>
            </a:pPr>
            <a:r>
              <a:rPr lang="en-US" sz="2000" dirty="0">
                <a:latin typeface="Open Sans"/>
                <a:cs typeface="Open Sans"/>
              </a:rPr>
              <a:t>“I will share a principle that, if understood and consistently applied, will bring enormous blessings throughout your life. It is not difficult for me to explain, nor for you to understand. However, it will require of you significant, determined effort to yield its full potential. </a:t>
            </a:r>
          </a:p>
          <a:p>
            <a:pPr marL="0" indent="0">
              <a:buNone/>
            </a:pPr>
            <a:endParaRPr lang="en-US" dirty="0"/>
          </a:p>
        </p:txBody>
      </p:sp>
      <p:cxnSp>
        <p:nvCxnSpPr>
          <p:cNvPr id="6" name="Straight Connector 5"/>
          <p:cNvCxnSpPr/>
          <p:nvPr userDrawn="1"/>
        </p:nvCxnSpPr>
        <p:spPr>
          <a:xfrm>
            <a:off x="2946400" y="660400"/>
            <a:ext cx="0" cy="1841500"/>
          </a:xfrm>
          <a:prstGeom prst="line">
            <a:avLst/>
          </a:prstGeom>
          <a:ln w="12700">
            <a:solidFill>
              <a:schemeClr val="bg1">
                <a:lumMod val="85000"/>
              </a:schemeClr>
            </a:solidFill>
          </a:ln>
          <a:effectLst/>
        </p:spPr>
        <p:style>
          <a:lnRef idx="2">
            <a:schemeClr val="accent1"/>
          </a:lnRef>
          <a:fillRef idx="0">
            <a:schemeClr val="accent1"/>
          </a:fillRef>
          <a:effectRef idx="1">
            <a:schemeClr val="accent1"/>
          </a:effectRef>
          <a:fontRef idx="minor">
            <a:schemeClr val="tx1"/>
          </a:fontRef>
        </p:style>
      </p:cxnSp>
      <p:sp>
        <p:nvSpPr>
          <p:cNvPr id="8" name="Picture Placeholder 7"/>
          <p:cNvSpPr>
            <a:spLocks noGrp="1"/>
          </p:cNvSpPr>
          <p:nvPr>
            <p:ph type="pic" sz="quarter" idx="10"/>
          </p:nvPr>
        </p:nvSpPr>
        <p:spPr>
          <a:xfrm>
            <a:off x="546100" y="660400"/>
            <a:ext cx="2146300" cy="2857500"/>
          </a:xfrm>
          <a:prstGeom prst="rect">
            <a:avLst/>
          </a:prstGeom>
        </p:spPr>
        <p:txBody>
          <a:bodyPr vert="horz"/>
          <a:lstStyle/>
          <a:p>
            <a:endParaRPr lang="en-US" dirty="0"/>
          </a:p>
        </p:txBody>
      </p:sp>
      <p:sp>
        <p:nvSpPr>
          <p:cNvPr id="9" name="TextBox 8"/>
          <p:cNvSpPr txBox="1"/>
          <p:nvPr userDrawn="1"/>
        </p:nvSpPr>
        <p:spPr>
          <a:xfrm>
            <a:off x="7404100" y="876300"/>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88141687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3" name="Title 1"/>
          <p:cNvSpPr>
            <a:spLocks noGrp="1"/>
          </p:cNvSpPr>
          <p:nvPr>
            <p:ph type="title"/>
          </p:nvPr>
        </p:nvSpPr>
        <p:spPr>
          <a:xfrm>
            <a:off x="215900" y="284315"/>
            <a:ext cx="8229600" cy="807885"/>
          </a:xfrm>
          <a:prstGeom prst="rect">
            <a:avLst/>
          </a:prstGeom>
        </p:spPr>
        <p:txBody>
          <a:bodyPr/>
          <a:lstStyle>
            <a:lvl1pPr algn="l">
              <a:defRPr sz="4400">
                <a:solidFill>
                  <a:srgbClr val="7D6CAE"/>
                </a:solidFill>
                <a:latin typeface="+mj-lt"/>
              </a:defRPr>
            </a:lvl1pPr>
          </a:lstStyle>
          <a:p>
            <a:r>
              <a:rPr lang="en-US" dirty="0"/>
              <a:t>Christ in the Temple</a:t>
            </a:r>
          </a:p>
        </p:txBody>
      </p:sp>
      <p:sp>
        <p:nvSpPr>
          <p:cNvPr id="6" name="Picture Placeholder 5"/>
          <p:cNvSpPr>
            <a:spLocks noGrp="1"/>
          </p:cNvSpPr>
          <p:nvPr>
            <p:ph type="pic" sz="quarter" idx="10" hasCustomPrompt="1"/>
          </p:nvPr>
        </p:nvSpPr>
        <p:spPr>
          <a:xfrm>
            <a:off x="215900" y="1206500"/>
            <a:ext cx="8724900" cy="5245100"/>
          </a:xfrm>
          <a:prstGeom prst="rect">
            <a:avLst/>
          </a:prstGeom>
        </p:spPr>
        <p:txBody>
          <a:bodyPr vert="horz"/>
          <a:lstStyle>
            <a:lvl1pPr>
              <a:defRPr>
                <a:latin typeface="+mn-lt"/>
              </a:defRPr>
            </a:lvl1pPr>
          </a:lstStyle>
          <a:p>
            <a:r>
              <a:rPr lang="en-US" dirty="0"/>
              <a:t>Full screen photo</a:t>
            </a:r>
          </a:p>
        </p:txBody>
      </p:sp>
    </p:spTree>
    <p:extLst>
      <p:ext uri="{BB962C8B-B14F-4D97-AF65-F5344CB8AC3E}">
        <p14:creationId xmlns:p14="http://schemas.microsoft.com/office/powerpoint/2010/main" val="123439898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Closin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3997" cy="6857998"/>
          </a:xfrm>
          <a:prstGeom prst="rect">
            <a:avLst/>
          </a:prstGeom>
        </p:spPr>
      </p:pic>
      <p:sp>
        <p:nvSpPr>
          <p:cNvPr id="4" name="TextBox 3"/>
          <p:cNvSpPr txBox="1"/>
          <p:nvPr userDrawn="1"/>
        </p:nvSpPr>
        <p:spPr>
          <a:xfrm>
            <a:off x="1392930" y="5473519"/>
            <a:ext cx="6360201" cy="624273"/>
          </a:xfrm>
          <a:prstGeom prst="rect">
            <a:avLst/>
          </a:prstGeom>
          <a:noFill/>
        </p:spPr>
        <p:txBody>
          <a:bodyPr wrap="square" rtlCol="0">
            <a:spAutoFit/>
          </a:bodyPr>
          <a:lstStyle/>
          <a:p>
            <a:pPr algn="ctr">
              <a:lnSpc>
                <a:spcPct val="120000"/>
              </a:lnSpc>
            </a:pPr>
            <a:endParaRPr lang="en-US" sz="700" dirty="0">
              <a:solidFill>
                <a:srgbClr val="FFFFFF"/>
              </a:solidFill>
              <a:latin typeface="Open Sans"/>
              <a:cs typeface="Open Sans"/>
            </a:endParaRPr>
          </a:p>
          <a:p>
            <a:pPr algn="ctr">
              <a:lnSpc>
                <a:spcPct val="120000"/>
              </a:lnSpc>
            </a:pPr>
            <a:r>
              <a:rPr lang="en-US" sz="700" dirty="0">
                <a:solidFill>
                  <a:srgbClr val="FFFFFF"/>
                </a:solidFill>
                <a:latin typeface="Open Sans"/>
                <a:cs typeface="Open Sans"/>
              </a:rPr>
              <a:t>© 2017 by Intellectual Reserve, Inc.</a:t>
            </a:r>
            <a:r>
              <a:rPr lang="en-US" sz="700" baseline="0" dirty="0">
                <a:solidFill>
                  <a:srgbClr val="FFFFFF"/>
                </a:solidFill>
                <a:latin typeface="Open Sans"/>
                <a:cs typeface="Open Sans"/>
              </a:rPr>
              <a:t> </a:t>
            </a:r>
            <a:r>
              <a:rPr lang="en-US" sz="700" dirty="0">
                <a:solidFill>
                  <a:srgbClr val="FFFFFF"/>
                </a:solidFill>
                <a:latin typeface="Open Sans"/>
                <a:cs typeface="Open Sans"/>
              </a:rPr>
              <a:t>All rights reserved.</a:t>
            </a:r>
            <a:r>
              <a:rPr lang="en-US" sz="700" baseline="0" dirty="0">
                <a:solidFill>
                  <a:srgbClr val="FFFFFF"/>
                </a:solidFill>
                <a:latin typeface="Open Sans"/>
                <a:cs typeface="Open Sans"/>
              </a:rPr>
              <a:t> </a:t>
            </a:r>
            <a:r>
              <a:rPr lang="en-US" sz="700" dirty="0">
                <a:solidFill>
                  <a:srgbClr val="FFFFFF"/>
                </a:solidFill>
                <a:latin typeface="Open Sans"/>
                <a:cs typeface="Open Sans"/>
              </a:rPr>
              <a:t>English approval: 5/15. PD60001214</a:t>
            </a:r>
          </a:p>
          <a:p>
            <a:pPr algn="ctr">
              <a:lnSpc>
                <a:spcPct val="120000"/>
              </a:lnSpc>
            </a:pPr>
            <a:r>
              <a:rPr lang="en-US" sz="700" dirty="0">
                <a:solidFill>
                  <a:srgbClr val="FFFFFF"/>
                </a:solidFill>
                <a:latin typeface="Open Sans"/>
                <a:cs typeface="Open Sans"/>
              </a:rPr>
              <a:t> </a:t>
            </a:r>
          </a:p>
          <a:p>
            <a:pPr algn="ctr">
              <a:lnSpc>
                <a:spcPct val="120000"/>
              </a:lnSpc>
            </a:pPr>
            <a:endParaRPr lang="en-US" sz="700" dirty="0">
              <a:solidFill>
                <a:srgbClr val="FFFFFF"/>
              </a:solidFill>
              <a:latin typeface="Open Sans"/>
              <a:cs typeface="Open Sans"/>
            </a:endParaRPr>
          </a:p>
        </p:txBody>
      </p:sp>
      <p:pic>
        <p:nvPicPr>
          <p:cNvPr id="5" name="Picture 4" descr="SI-lockup-white-header-stacked.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302000" y="2009742"/>
            <a:ext cx="2540000" cy="1536700"/>
          </a:xfrm>
          <a:prstGeom prst="rect">
            <a:avLst/>
          </a:prstGeom>
        </p:spPr>
      </p:pic>
    </p:spTree>
    <p:extLst>
      <p:ext uri="{BB962C8B-B14F-4D97-AF65-F5344CB8AC3E}">
        <p14:creationId xmlns:p14="http://schemas.microsoft.com/office/powerpoint/2010/main" val="59510505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2007030"/>
            <a:ext cx="9144000" cy="3252216"/>
          </a:xfrm>
          <a:prstGeom prst="rect">
            <a:avLst/>
          </a:prstGeom>
        </p:spPr>
      </p:pic>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4318"/>
            <a:ext cx="9143999" cy="1240535"/>
          </a:xfrm>
          <a:prstGeom prst="rect">
            <a:avLst/>
          </a:prstGeom>
        </p:spPr>
      </p:pic>
      <p:sp>
        <p:nvSpPr>
          <p:cNvPr id="10" name="Title 1"/>
          <p:cNvSpPr>
            <a:spLocks noGrp="1"/>
          </p:cNvSpPr>
          <p:nvPr>
            <p:ph type="title" hasCustomPrompt="1"/>
          </p:nvPr>
        </p:nvSpPr>
        <p:spPr>
          <a:xfrm>
            <a:off x="423234" y="2642616"/>
            <a:ext cx="8276266" cy="1444752"/>
          </a:xfrm>
          <a:prstGeom prst="rect">
            <a:avLst/>
          </a:prstGeom>
        </p:spPr>
        <p:txBody>
          <a:bodyPr>
            <a:noAutofit/>
          </a:bodyPr>
          <a:lstStyle>
            <a:lvl1pPr>
              <a:lnSpc>
                <a:spcPct val="80000"/>
              </a:lnSpc>
              <a:defRPr sz="5500" baseline="0">
                <a:solidFill>
                  <a:srgbClr val="FFFFFF"/>
                </a:solidFill>
                <a:latin typeface="+mj-lt"/>
              </a:defRPr>
            </a:lvl1pPr>
          </a:lstStyle>
          <a:p>
            <a:r>
              <a:rPr lang="en-US" dirty="0"/>
              <a:t>Old Testament</a:t>
            </a:r>
          </a:p>
        </p:txBody>
      </p:sp>
      <p:sp>
        <p:nvSpPr>
          <p:cNvPr id="12" name="Text Placeholder 15"/>
          <p:cNvSpPr>
            <a:spLocks noGrp="1"/>
          </p:cNvSpPr>
          <p:nvPr>
            <p:ph type="body" sz="quarter" idx="11" hasCustomPrompt="1"/>
          </p:nvPr>
        </p:nvSpPr>
        <p:spPr>
          <a:xfrm>
            <a:off x="423234" y="4087368"/>
            <a:ext cx="8276266" cy="649224"/>
          </a:xfrm>
          <a:prstGeom prst="rect">
            <a:avLst/>
          </a:prstGeom>
        </p:spPr>
        <p:txBody>
          <a:bodyPr/>
          <a:lstStyle>
            <a:lvl1pPr marL="0" indent="0" algn="ctr">
              <a:buNone/>
              <a:defRPr sz="1800">
                <a:solidFill>
                  <a:schemeClr val="bg1"/>
                </a:solidFill>
                <a:latin typeface="+mn-lt"/>
                <a:ea typeface="Open Sans" panose="020B0606030504020204" pitchFamily="34" charset="0"/>
                <a:cs typeface="Open Sans" panose="020B0606030504020204" pitchFamily="34" charset="0"/>
              </a:defRPr>
            </a:lvl1pPr>
          </a:lstStyle>
          <a:p>
            <a:pPr lvl="0"/>
            <a:r>
              <a:rPr lang="en-US" dirty="0"/>
              <a:t>Weekly Class Lesson (Unit #)</a:t>
            </a:r>
          </a:p>
        </p:txBody>
      </p:sp>
      <p:pic>
        <p:nvPicPr>
          <p:cNvPr id="6" name="Picture 5" descr="SI-lockup-white-header.eps"/>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78913" y="113195"/>
            <a:ext cx="4432300" cy="800100"/>
          </a:xfrm>
          <a:prstGeom prst="rect">
            <a:avLst/>
          </a:prstGeom>
        </p:spPr>
      </p:pic>
    </p:spTree>
    <p:extLst>
      <p:ext uri="{BB962C8B-B14F-4D97-AF65-F5344CB8AC3E}">
        <p14:creationId xmlns:p14="http://schemas.microsoft.com/office/powerpoint/2010/main" val="264336032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4" name="Content Placeholder 2"/>
          <p:cNvSpPr>
            <a:spLocks noGrp="1"/>
          </p:cNvSpPr>
          <p:nvPr>
            <p:ph idx="1"/>
          </p:nvPr>
        </p:nvSpPr>
        <p:spPr>
          <a:xfrm>
            <a:off x="457200" y="1549400"/>
            <a:ext cx="8229600" cy="4159125"/>
          </a:xfrm>
          <a:prstGeom prst="rect">
            <a:avLst/>
          </a:prstGeom>
        </p:spPr>
        <p:txBody>
          <a:bodyPr/>
          <a:lstStyle>
            <a:lvl1pPr>
              <a:defRPr sz="2800">
                <a:solidFill>
                  <a:srgbClr val="404040"/>
                </a:solidFill>
                <a:latin typeface="+mn-lt"/>
                <a:ea typeface="Open Sans" panose="020B0606030504020204" pitchFamily="34" charset="0"/>
                <a:cs typeface="Open Sans" panose="020B0606030504020204" pitchFamily="34" charset="0"/>
              </a:defRPr>
            </a:lvl1pPr>
            <a:lvl2pPr>
              <a:defRPr sz="2400">
                <a:solidFill>
                  <a:srgbClr val="404040"/>
                </a:solidFill>
                <a:latin typeface="+mn-lt"/>
              </a:defRPr>
            </a:lvl2pPr>
            <a:lvl3pPr>
              <a:defRPr sz="2000">
                <a:solidFill>
                  <a:srgbClr val="404040"/>
                </a:solidFill>
                <a:latin typeface="+mn-lt"/>
              </a:defRPr>
            </a:lvl3pPr>
            <a:lvl4pPr>
              <a:defRPr sz="1600">
                <a:solidFill>
                  <a:srgbClr val="404040"/>
                </a:solidFill>
                <a:latin typeface="+mn-lt"/>
              </a:defRPr>
            </a:lvl4pPr>
            <a:lvl5pPr>
              <a:defRPr sz="1400">
                <a:solidFill>
                  <a:srgbClr val="404040"/>
                </a:solidFill>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itle 1"/>
          <p:cNvSpPr>
            <a:spLocks noGrp="1"/>
          </p:cNvSpPr>
          <p:nvPr>
            <p:ph type="title"/>
          </p:nvPr>
        </p:nvSpPr>
        <p:spPr>
          <a:xfrm>
            <a:off x="457200" y="555227"/>
            <a:ext cx="8229600" cy="858753"/>
          </a:xfrm>
          <a:prstGeom prst="rect">
            <a:avLst/>
          </a:prstGeom>
        </p:spPr>
        <p:txBody>
          <a:bodyPr/>
          <a:lstStyle>
            <a:lvl1pPr algn="l">
              <a:defRPr sz="4400">
                <a:solidFill>
                  <a:srgbClr val="EB5558"/>
                </a:solidFill>
                <a:latin typeface="+mj-lt"/>
              </a:defRPr>
            </a:lvl1pPr>
          </a:lstStyle>
          <a:p>
            <a:r>
              <a:rPr lang="en-US" dirty="0"/>
              <a:t>Click to edit Master title style</a:t>
            </a:r>
          </a:p>
        </p:txBody>
      </p:sp>
    </p:spTree>
    <p:extLst>
      <p:ext uri="{BB962C8B-B14F-4D97-AF65-F5344CB8AC3E}">
        <p14:creationId xmlns:p14="http://schemas.microsoft.com/office/powerpoint/2010/main" val="3674388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10" name="Text Placeholder 2"/>
          <p:cNvSpPr>
            <a:spLocks noGrp="1"/>
          </p:cNvSpPr>
          <p:nvPr>
            <p:ph type="body" idx="1"/>
          </p:nvPr>
        </p:nvSpPr>
        <p:spPr>
          <a:xfrm>
            <a:off x="457200" y="1452869"/>
            <a:ext cx="4040188" cy="697118"/>
          </a:xfrm>
          <a:prstGeom prst="rect">
            <a:avLst/>
          </a:prstGeom>
        </p:spPr>
        <p:txBody>
          <a:bodyPr anchor="b"/>
          <a:lstStyle>
            <a:lvl1pPr marL="0" indent="0">
              <a:buNone/>
              <a:defRPr sz="24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1" name="Content Placeholder 3"/>
          <p:cNvSpPr>
            <a:spLocks noGrp="1"/>
          </p:cNvSpPr>
          <p:nvPr>
            <p:ph sz="half" idx="2"/>
          </p:nvPr>
        </p:nvSpPr>
        <p:spPr>
          <a:xfrm>
            <a:off x="457200" y="2438810"/>
            <a:ext cx="4040188" cy="3834990"/>
          </a:xfrm>
          <a:prstGeom prst="rect">
            <a:avLst/>
          </a:prstGeo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ext Placeholder 4"/>
          <p:cNvSpPr>
            <a:spLocks noGrp="1"/>
          </p:cNvSpPr>
          <p:nvPr>
            <p:ph type="body" sz="quarter" idx="3"/>
          </p:nvPr>
        </p:nvSpPr>
        <p:spPr>
          <a:xfrm>
            <a:off x="4645025" y="1452868"/>
            <a:ext cx="4041775" cy="697119"/>
          </a:xfrm>
          <a:prstGeom prst="rect">
            <a:avLst/>
          </a:prstGeom>
        </p:spPr>
        <p:txBody>
          <a:bodyPr anchor="b"/>
          <a:lstStyle>
            <a:lvl1pPr marL="0" indent="0">
              <a:buNone/>
              <a:defRPr sz="24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3" name="Content Placeholder 5"/>
          <p:cNvSpPr>
            <a:spLocks noGrp="1"/>
          </p:cNvSpPr>
          <p:nvPr>
            <p:ph sz="quarter" idx="4"/>
          </p:nvPr>
        </p:nvSpPr>
        <p:spPr>
          <a:xfrm>
            <a:off x="4645025" y="2438809"/>
            <a:ext cx="4041775" cy="3834991"/>
          </a:xfrm>
          <a:prstGeom prst="rect">
            <a:avLst/>
          </a:prstGeo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itle 1"/>
          <p:cNvSpPr>
            <a:spLocks noGrp="1"/>
          </p:cNvSpPr>
          <p:nvPr>
            <p:ph type="title"/>
          </p:nvPr>
        </p:nvSpPr>
        <p:spPr>
          <a:xfrm>
            <a:off x="381000" y="377427"/>
            <a:ext cx="8305800" cy="858753"/>
          </a:xfrm>
          <a:prstGeom prst="rect">
            <a:avLst/>
          </a:prstGeom>
        </p:spPr>
        <p:txBody>
          <a:bodyPr/>
          <a:lstStyle>
            <a:lvl1pPr algn="l">
              <a:defRPr sz="4400">
                <a:solidFill>
                  <a:srgbClr val="55B893"/>
                </a:solidFill>
                <a:latin typeface="+mj-lt"/>
              </a:defRPr>
            </a:lvl1pPr>
          </a:lstStyle>
          <a:p>
            <a:r>
              <a:rPr lang="en-US" dirty="0"/>
              <a:t>Click to edit Master title style</a:t>
            </a:r>
          </a:p>
        </p:txBody>
      </p:sp>
    </p:spTree>
    <p:extLst>
      <p:ext uri="{BB962C8B-B14F-4D97-AF65-F5344CB8AC3E}">
        <p14:creationId xmlns:p14="http://schemas.microsoft.com/office/powerpoint/2010/main" val="297866270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457200" y="500215"/>
            <a:ext cx="8229600" cy="807885"/>
          </a:xfrm>
          <a:prstGeom prst="rect">
            <a:avLst/>
          </a:prstGeom>
        </p:spPr>
        <p:txBody>
          <a:bodyPr/>
          <a:lstStyle>
            <a:lvl1pPr algn="l">
              <a:defRPr sz="4400">
                <a:solidFill>
                  <a:srgbClr val="EB5558"/>
                </a:solidFill>
                <a:latin typeface="+mj-lt"/>
              </a:defRPr>
            </a:lvl1pPr>
          </a:lstStyle>
          <a:p>
            <a:r>
              <a:rPr lang="en-US" dirty="0"/>
              <a:t>Click to edit master Text Style</a:t>
            </a:r>
          </a:p>
        </p:txBody>
      </p:sp>
      <p:sp>
        <p:nvSpPr>
          <p:cNvPr id="4" name="Text Placeholder 2"/>
          <p:cNvSpPr>
            <a:spLocks noGrp="1"/>
          </p:cNvSpPr>
          <p:nvPr>
            <p:ph type="body" idx="1"/>
          </p:nvPr>
        </p:nvSpPr>
        <p:spPr>
          <a:xfrm>
            <a:off x="457200" y="1452869"/>
            <a:ext cx="4040188" cy="697118"/>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5" name="Content Placeholder 3"/>
          <p:cNvSpPr>
            <a:spLocks noGrp="1"/>
          </p:cNvSpPr>
          <p:nvPr>
            <p:ph sz="half" idx="2"/>
          </p:nvPr>
        </p:nvSpPr>
        <p:spPr>
          <a:xfrm>
            <a:off x="457200" y="2438810"/>
            <a:ext cx="4040188" cy="3834990"/>
          </a:xfrm>
          <a:prstGeom prst="rect">
            <a:avLst/>
          </a:prstGeo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ext Placeholder 4"/>
          <p:cNvSpPr>
            <a:spLocks noGrp="1"/>
          </p:cNvSpPr>
          <p:nvPr>
            <p:ph type="body" sz="quarter" idx="3"/>
          </p:nvPr>
        </p:nvSpPr>
        <p:spPr>
          <a:xfrm>
            <a:off x="4645025" y="1452868"/>
            <a:ext cx="4041775" cy="697119"/>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7" name="Content Placeholder 5"/>
          <p:cNvSpPr>
            <a:spLocks noGrp="1"/>
          </p:cNvSpPr>
          <p:nvPr>
            <p:ph sz="quarter" idx="4"/>
          </p:nvPr>
        </p:nvSpPr>
        <p:spPr>
          <a:xfrm>
            <a:off x="4645025" y="2438809"/>
            <a:ext cx="4041775" cy="3834991"/>
          </a:xfrm>
          <a:prstGeom prst="rect">
            <a:avLst/>
          </a:prstGeo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11718684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457200" y="3492500"/>
            <a:ext cx="8229600" cy="2781300"/>
          </a:xfrm>
          <a:prstGeom prst="rect">
            <a:avLst/>
          </a:prstGeo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1"/>
          <p:cNvSpPr>
            <a:spLocks noGrp="1"/>
          </p:cNvSpPr>
          <p:nvPr>
            <p:ph type="title"/>
          </p:nvPr>
        </p:nvSpPr>
        <p:spPr>
          <a:xfrm>
            <a:off x="381000" y="377427"/>
            <a:ext cx="8305800" cy="858753"/>
          </a:xfrm>
          <a:prstGeom prst="rect">
            <a:avLst/>
          </a:prstGeom>
        </p:spPr>
        <p:txBody>
          <a:bodyPr/>
          <a:lstStyle>
            <a:lvl1pPr algn="l">
              <a:defRPr sz="4400">
                <a:solidFill>
                  <a:srgbClr val="EB5558"/>
                </a:solidFill>
                <a:latin typeface="+mj-lt"/>
              </a:defRPr>
            </a:lvl1pPr>
          </a:lstStyle>
          <a:p>
            <a:r>
              <a:rPr lang="en-US" dirty="0"/>
              <a:t>Click to edit Master title style</a:t>
            </a:r>
          </a:p>
        </p:txBody>
      </p:sp>
      <p:sp>
        <p:nvSpPr>
          <p:cNvPr id="8" name="Rectangle 7"/>
          <p:cNvSpPr/>
          <p:nvPr userDrawn="1"/>
        </p:nvSpPr>
        <p:spPr>
          <a:xfrm>
            <a:off x="381000" y="1236180"/>
            <a:ext cx="8305800" cy="206582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Picture Placeholder 9"/>
          <p:cNvSpPr>
            <a:spLocks noGrp="1"/>
          </p:cNvSpPr>
          <p:nvPr>
            <p:ph type="pic" sz="quarter" idx="10"/>
          </p:nvPr>
        </p:nvSpPr>
        <p:spPr>
          <a:xfrm>
            <a:off x="1905000" y="1371600"/>
            <a:ext cx="2692400" cy="1778000"/>
          </a:xfrm>
          <a:prstGeom prst="rect">
            <a:avLst/>
          </a:prstGeom>
        </p:spPr>
        <p:txBody>
          <a:bodyPr vert="horz"/>
          <a:lstStyle/>
          <a:p>
            <a:endParaRPr lang="en-US" dirty="0"/>
          </a:p>
        </p:txBody>
      </p:sp>
      <p:sp>
        <p:nvSpPr>
          <p:cNvPr id="11" name="Picture Placeholder 9"/>
          <p:cNvSpPr>
            <a:spLocks noGrp="1"/>
          </p:cNvSpPr>
          <p:nvPr>
            <p:ph type="pic" sz="quarter" idx="11"/>
          </p:nvPr>
        </p:nvSpPr>
        <p:spPr>
          <a:xfrm>
            <a:off x="4800600" y="1371600"/>
            <a:ext cx="2692400" cy="1778000"/>
          </a:xfrm>
          <a:prstGeom prst="rect">
            <a:avLst/>
          </a:prstGeom>
        </p:spPr>
        <p:txBody>
          <a:bodyPr vert="horz"/>
          <a:lstStyle/>
          <a:p>
            <a:endParaRPr lang="en-US"/>
          </a:p>
        </p:txBody>
      </p:sp>
    </p:spTree>
    <p:extLst>
      <p:ext uri="{BB962C8B-B14F-4D97-AF65-F5344CB8AC3E}">
        <p14:creationId xmlns:p14="http://schemas.microsoft.com/office/powerpoint/2010/main" val="276251348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3" name="Content Placeholder 3"/>
          <p:cNvSpPr>
            <a:spLocks noGrp="1"/>
          </p:cNvSpPr>
          <p:nvPr>
            <p:ph sz="half" idx="2"/>
          </p:nvPr>
        </p:nvSpPr>
        <p:spPr>
          <a:xfrm>
            <a:off x="457200" y="4292600"/>
            <a:ext cx="8229600" cy="1981200"/>
          </a:xfrm>
          <a:prstGeom prst="rect">
            <a:avLst/>
          </a:prstGeo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itle 1"/>
          <p:cNvSpPr>
            <a:spLocks noGrp="1"/>
          </p:cNvSpPr>
          <p:nvPr>
            <p:ph type="title"/>
          </p:nvPr>
        </p:nvSpPr>
        <p:spPr>
          <a:xfrm>
            <a:off x="381000" y="377427"/>
            <a:ext cx="8305800" cy="858753"/>
          </a:xfrm>
          <a:prstGeom prst="rect">
            <a:avLst/>
          </a:prstGeom>
        </p:spPr>
        <p:txBody>
          <a:bodyPr/>
          <a:lstStyle>
            <a:lvl1pPr algn="l">
              <a:defRPr sz="4400">
                <a:solidFill>
                  <a:srgbClr val="EB5558"/>
                </a:solidFill>
                <a:latin typeface="+mj-lt"/>
              </a:defRPr>
            </a:lvl1pPr>
          </a:lstStyle>
          <a:p>
            <a:r>
              <a:rPr lang="en-US" dirty="0"/>
              <a:t>Click to edit Master title style</a:t>
            </a:r>
          </a:p>
        </p:txBody>
      </p:sp>
      <p:sp>
        <p:nvSpPr>
          <p:cNvPr id="5" name="Rectangle 4"/>
          <p:cNvSpPr/>
          <p:nvPr userDrawn="1"/>
        </p:nvSpPr>
        <p:spPr>
          <a:xfrm>
            <a:off x="381000" y="1236180"/>
            <a:ext cx="8305800" cy="278972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Picture Placeholder 9"/>
          <p:cNvSpPr>
            <a:spLocks noGrp="1"/>
          </p:cNvSpPr>
          <p:nvPr>
            <p:ph type="pic" sz="quarter" idx="10"/>
          </p:nvPr>
        </p:nvSpPr>
        <p:spPr>
          <a:xfrm>
            <a:off x="2286000" y="1371600"/>
            <a:ext cx="4495800" cy="2501900"/>
          </a:xfrm>
          <a:prstGeom prst="rect">
            <a:avLst/>
          </a:prstGeom>
        </p:spPr>
        <p:txBody>
          <a:bodyPr vert="horz"/>
          <a:lstStyle/>
          <a:p>
            <a:endParaRPr lang="en-US"/>
          </a:p>
        </p:txBody>
      </p:sp>
    </p:spTree>
    <p:extLst>
      <p:ext uri="{BB962C8B-B14F-4D97-AF65-F5344CB8AC3E}">
        <p14:creationId xmlns:p14="http://schemas.microsoft.com/office/powerpoint/2010/main" val="366892113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4" name="Title 1"/>
          <p:cNvSpPr>
            <a:spLocks noGrp="1"/>
          </p:cNvSpPr>
          <p:nvPr>
            <p:ph type="title"/>
          </p:nvPr>
        </p:nvSpPr>
        <p:spPr>
          <a:xfrm>
            <a:off x="381000" y="377427"/>
            <a:ext cx="8305800" cy="858753"/>
          </a:xfrm>
          <a:prstGeom prst="rect">
            <a:avLst/>
          </a:prstGeom>
        </p:spPr>
        <p:txBody>
          <a:bodyPr/>
          <a:lstStyle>
            <a:lvl1pPr algn="l">
              <a:defRPr sz="4400">
                <a:solidFill>
                  <a:srgbClr val="EB5558"/>
                </a:solidFill>
                <a:latin typeface="+mj-lt"/>
              </a:defRPr>
            </a:lvl1pPr>
          </a:lstStyle>
          <a:p>
            <a:r>
              <a:rPr lang="en-US" dirty="0"/>
              <a:t>Click to edit Master title style</a:t>
            </a:r>
          </a:p>
        </p:txBody>
      </p:sp>
      <p:sp>
        <p:nvSpPr>
          <p:cNvPr id="7" name="Rectangle 6"/>
          <p:cNvSpPr/>
          <p:nvPr userDrawn="1"/>
        </p:nvSpPr>
        <p:spPr>
          <a:xfrm>
            <a:off x="381000" y="1236180"/>
            <a:ext cx="8305800" cy="526622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a:t>
            </a:r>
          </a:p>
        </p:txBody>
      </p:sp>
      <p:sp>
        <p:nvSpPr>
          <p:cNvPr id="6" name="Picture Placeholder 9"/>
          <p:cNvSpPr>
            <a:spLocks noGrp="1"/>
          </p:cNvSpPr>
          <p:nvPr>
            <p:ph type="pic" sz="quarter" idx="10"/>
          </p:nvPr>
        </p:nvSpPr>
        <p:spPr>
          <a:xfrm>
            <a:off x="2501900" y="1371600"/>
            <a:ext cx="4064000" cy="4965700"/>
          </a:xfrm>
          <a:prstGeom prst="rect">
            <a:avLst/>
          </a:prstGeom>
        </p:spPr>
        <p:txBody>
          <a:bodyPr vert="horz"/>
          <a:lstStyle/>
          <a:p>
            <a:endParaRPr lang="en-US"/>
          </a:p>
        </p:txBody>
      </p:sp>
    </p:spTree>
    <p:extLst>
      <p:ext uri="{BB962C8B-B14F-4D97-AF65-F5344CB8AC3E}">
        <p14:creationId xmlns:p14="http://schemas.microsoft.com/office/powerpoint/2010/main" val="275654509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Title 1"/>
          <p:cNvSpPr>
            <a:spLocks noGrp="1"/>
          </p:cNvSpPr>
          <p:nvPr>
            <p:ph type="title"/>
          </p:nvPr>
        </p:nvSpPr>
        <p:spPr>
          <a:xfrm>
            <a:off x="3124200" y="512915"/>
            <a:ext cx="5562600" cy="591985"/>
          </a:xfrm>
          <a:prstGeom prst="rect">
            <a:avLst/>
          </a:prstGeom>
        </p:spPr>
        <p:txBody>
          <a:bodyPr/>
          <a:lstStyle>
            <a:lvl1pPr algn="l">
              <a:defRPr sz="3000">
                <a:solidFill>
                  <a:srgbClr val="EB5558"/>
                </a:solidFill>
                <a:latin typeface="+mj-lt"/>
              </a:defRPr>
            </a:lvl1pPr>
          </a:lstStyle>
          <a:p>
            <a:pPr algn="l"/>
            <a:r>
              <a:rPr lang="en-US" sz="3000" dirty="0"/>
              <a:t>Elder Richard G. Scott</a:t>
            </a:r>
          </a:p>
        </p:txBody>
      </p:sp>
      <p:sp>
        <p:nvSpPr>
          <p:cNvPr id="4" name="Content Placeholder 5"/>
          <p:cNvSpPr>
            <a:spLocks noGrp="1"/>
          </p:cNvSpPr>
          <p:nvPr>
            <p:ph sz="quarter" idx="4"/>
          </p:nvPr>
        </p:nvSpPr>
        <p:spPr>
          <a:xfrm>
            <a:off x="3124200" y="1155701"/>
            <a:ext cx="5562601" cy="4711700"/>
          </a:xfrm>
          <a:prstGeom prst="rect">
            <a:avLst/>
          </a:prstGeom>
        </p:spPr>
        <p:txBody>
          <a:bodyPr/>
          <a:lstStyle>
            <a:lvl1pPr algn="l">
              <a:lnSpc>
                <a:spcPct val="130000"/>
              </a:lnSpc>
              <a:defRPr sz="2000" b="0" i="1">
                <a:latin typeface="Calibri"/>
                <a:cs typeface="Calibri"/>
              </a:defRPr>
            </a:lvl1pPr>
          </a:lstStyle>
          <a:p>
            <a:pPr marL="0" indent="0">
              <a:lnSpc>
                <a:spcPct val="130000"/>
              </a:lnSpc>
              <a:buNone/>
            </a:pPr>
            <a:r>
              <a:rPr lang="en-US" sz="2000" dirty="0">
                <a:latin typeface="Open Sans"/>
                <a:cs typeface="Open Sans"/>
              </a:rPr>
              <a:t>“I will share a principle that, if understood and consistently applied, will bring enormous blessings throughout your life. It is not difficult for me to explain, nor for you to understand. However, it will require of you significant, determined effort to yield its full potential. </a:t>
            </a:r>
          </a:p>
          <a:p>
            <a:pPr marL="0" indent="0">
              <a:buNone/>
            </a:pPr>
            <a:endParaRPr lang="en-US" dirty="0"/>
          </a:p>
        </p:txBody>
      </p:sp>
      <p:cxnSp>
        <p:nvCxnSpPr>
          <p:cNvPr id="6" name="Straight Connector 5"/>
          <p:cNvCxnSpPr/>
          <p:nvPr userDrawn="1"/>
        </p:nvCxnSpPr>
        <p:spPr>
          <a:xfrm>
            <a:off x="2946400" y="660400"/>
            <a:ext cx="0" cy="1841500"/>
          </a:xfrm>
          <a:prstGeom prst="line">
            <a:avLst/>
          </a:prstGeom>
          <a:ln w="12700">
            <a:solidFill>
              <a:schemeClr val="bg1">
                <a:lumMod val="85000"/>
              </a:schemeClr>
            </a:solidFill>
          </a:ln>
          <a:effectLst/>
        </p:spPr>
        <p:style>
          <a:lnRef idx="2">
            <a:schemeClr val="accent1"/>
          </a:lnRef>
          <a:fillRef idx="0">
            <a:schemeClr val="accent1"/>
          </a:fillRef>
          <a:effectRef idx="1">
            <a:schemeClr val="accent1"/>
          </a:effectRef>
          <a:fontRef idx="minor">
            <a:schemeClr val="tx1"/>
          </a:fontRef>
        </p:style>
      </p:cxnSp>
      <p:sp>
        <p:nvSpPr>
          <p:cNvPr id="8" name="Picture Placeholder 7"/>
          <p:cNvSpPr>
            <a:spLocks noGrp="1"/>
          </p:cNvSpPr>
          <p:nvPr>
            <p:ph type="pic" sz="quarter" idx="10"/>
          </p:nvPr>
        </p:nvSpPr>
        <p:spPr>
          <a:xfrm>
            <a:off x="546100" y="660400"/>
            <a:ext cx="2146300" cy="2857500"/>
          </a:xfrm>
          <a:prstGeom prst="rect">
            <a:avLst/>
          </a:prstGeom>
        </p:spPr>
        <p:txBody>
          <a:bodyPr vert="horz"/>
          <a:lstStyle/>
          <a:p>
            <a:endParaRPr lang="en-US" dirty="0"/>
          </a:p>
        </p:txBody>
      </p:sp>
      <p:sp>
        <p:nvSpPr>
          <p:cNvPr id="9" name="TextBox 8"/>
          <p:cNvSpPr txBox="1"/>
          <p:nvPr userDrawn="1"/>
        </p:nvSpPr>
        <p:spPr>
          <a:xfrm>
            <a:off x="7404100" y="876300"/>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88141687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3" name="Title 1"/>
          <p:cNvSpPr>
            <a:spLocks noGrp="1"/>
          </p:cNvSpPr>
          <p:nvPr>
            <p:ph type="title"/>
          </p:nvPr>
        </p:nvSpPr>
        <p:spPr>
          <a:xfrm>
            <a:off x="215900" y="284315"/>
            <a:ext cx="8229600" cy="807885"/>
          </a:xfrm>
          <a:prstGeom prst="rect">
            <a:avLst/>
          </a:prstGeom>
        </p:spPr>
        <p:txBody>
          <a:bodyPr/>
          <a:lstStyle>
            <a:lvl1pPr algn="l">
              <a:defRPr sz="4400">
                <a:solidFill>
                  <a:srgbClr val="EB5558"/>
                </a:solidFill>
                <a:latin typeface="+mj-lt"/>
              </a:defRPr>
            </a:lvl1pPr>
          </a:lstStyle>
          <a:p>
            <a:r>
              <a:rPr lang="en-US" dirty="0"/>
              <a:t>Christ in the Temple</a:t>
            </a:r>
          </a:p>
        </p:txBody>
      </p:sp>
      <p:sp>
        <p:nvSpPr>
          <p:cNvPr id="6" name="Picture Placeholder 5"/>
          <p:cNvSpPr>
            <a:spLocks noGrp="1"/>
          </p:cNvSpPr>
          <p:nvPr>
            <p:ph type="pic" sz="quarter" idx="10" hasCustomPrompt="1"/>
          </p:nvPr>
        </p:nvSpPr>
        <p:spPr>
          <a:xfrm>
            <a:off x="215900" y="1206500"/>
            <a:ext cx="8724900" cy="5245100"/>
          </a:xfrm>
          <a:prstGeom prst="rect">
            <a:avLst/>
          </a:prstGeom>
        </p:spPr>
        <p:txBody>
          <a:bodyPr vert="horz"/>
          <a:lstStyle>
            <a:lvl1pPr>
              <a:defRPr>
                <a:latin typeface="+mn-lt"/>
              </a:defRPr>
            </a:lvl1pPr>
          </a:lstStyle>
          <a:p>
            <a:r>
              <a:rPr lang="en-US" dirty="0"/>
              <a:t>Full screen photo</a:t>
            </a:r>
          </a:p>
        </p:txBody>
      </p:sp>
    </p:spTree>
    <p:extLst>
      <p:ext uri="{BB962C8B-B14F-4D97-AF65-F5344CB8AC3E}">
        <p14:creationId xmlns:p14="http://schemas.microsoft.com/office/powerpoint/2010/main" val="123439898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Closin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3997" cy="6857998"/>
          </a:xfrm>
          <a:prstGeom prst="rect">
            <a:avLst/>
          </a:prstGeom>
        </p:spPr>
      </p:pic>
      <p:sp>
        <p:nvSpPr>
          <p:cNvPr id="3" name="TextBox 2"/>
          <p:cNvSpPr txBox="1"/>
          <p:nvPr userDrawn="1"/>
        </p:nvSpPr>
        <p:spPr>
          <a:xfrm>
            <a:off x="1392930" y="5473519"/>
            <a:ext cx="6360201" cy="624273"/>
          </a:xfrm>
          <a:prstGeom prst="rect">
            <a:avLst/>
          </a:prstGeom>
          <a:noFill/>
        </p:spPr>
        <p:txBody>
          <a:bodyPr wrap="square" rtlCol="0">
            <a:spAutoFit/>
          </a:bodyPr>
          <a:lstStyle/>
          <a:p>
            <a:pPr algn="ctr">
              <a:lnSpc>
                <a:spcPct val="120000"/>
              </a:lnSpc>
            </a:pPr>
            <a:endParaRPr lang="en-US" sz="700" dirty="0">
              <a:solidFill>
                <a:srgbClr val="FFFFFF"/>
              </a:solidFill>
              <a:latin typeface="Open Sans"/>
              <a:cs typeface="Open Sans"/>
            </a:endParaRPr>
          </a:p>
          <a:p>
            <a:pPr algn="ctr">
              <a:lnSpc>
                <a:spcPct val="120000"/>
              </a:lnSpc>
            </a:pPr>
            <a:r>
              <a:rPr lang="en-US" sz="700" dirty="0">
                <a:solidFill>
                  <a:srgbClr val="FFFFFF"/>
                </a:solidFill>
                <a:latin typeface="Open Sans"/>
                <a:cs typeface="Open Sans"/>
              </a:rPr>
              <a:t>© 2017 by Intellectual Reserve, Inc.</a:t>
            </a:r>
            <a:r>
              <a:rPr lang="en-US" sz="700" baseline="0" dirty="0">
                <a:solidFill>
                  <a:srgbClr val="FFFFFF"/>
                </a:solidFill>
                <a:latin typeface="Open Sans"/>
                <a:cs typeface="Open Sans"/>
              </a:rPr>
              <a:t> </a:t>
            </a:r>
            <a:r>
              <a:rPr lang="en-US" sz="700" dirty="0">
                <a:solidFill>
                  <a:srgbClr val="FFFFFF"/>
                </a:solidFill>
                <a:latin typeface="Open Sans"/>
                <a:cs typeface="Open Sans"/>
              </a:rPr>
              <a:t>All rights reserved.</a:t>
            </a:r>
            <a:r>
              <a:rPr lang="en-US" sz="700" baseline="0" dirty="0">
                <a:solidFill>
                  <a:srgbClr val="FFFFFF"/>
                </a:solidFill>
                <a:latin typeface="Open Sans"/>
                <a:cs typeface="Open Sans"/>
              </a:rPr>
              <a:t> </a:t>
            </a:r>
            <a:r>
              <a:rPr lang="en-US" sz="700" dirty="0">
                <a:solidFill>
                  <a:srgbClr val="FFFFFF"/>
                </a:solidFill>
                <a:latin typeface="Open Sans"/>
                <a:cs typeface="Open Sans"/>
              </a:rPr>
              <a:t>English approval: 5/15. PD60001214</a:t>
            </a:r>
          </a:p>
          <a:p>
            <a:pPr algn="ctr">
              <a:lnSpc>
                <a:spcPct val="120000"/>
              </a:lnSpc>
            </a:pPr>
            <a:r>
              <a:rPr lang="en-US" sz="700" dirty="0">
                <a:solidFill>
                  <a:srgbClr val="FFFFFF"/>
                </a:solidFill>
                <a:latin typeface="Open Sans"/>
                <a:cs typeface="Open Sans"/>
              </a:rPr>
              <a:t> </a:t>
            </a:r>
          </a:p>
          <a:p>
            <a:pPr algn="ctr">
              <a:lnSpc>
                <a:spcPct val="120000"/>
              </a:lnSpc>
            </a:pPr>
            <a:endParaRPr lang="en-US" sz="700" dirty="0">
              <a:solidFill>
                <a:srgbClr val="FFFFFF"/>
              </a:solidFill>
              <a:latin typeface="Open Sans"/>
              <a:cs typeface="Open Sans"/>
            </a:endParaRPr>
          </a:p>
        </p:txBody>
      </p:sp>
      <p:pic>
        <p:nvPicPr>
          <p:cNvPr id="4" name="Picture 3" descr="SI-lockup-white-header-stacked.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302000" y="2009742"/>
            <a:ext cx="2540000" cy="1536700"/>
          </a:xfrm>
          <a:prstGeom prst="rect">
            <a:avLst/>
          </a:prstGeom>
        </p:spPr>
      </p:pic>
    </p:spTree>
    <p:extLst>
      <p:ext uri="{BB962C8B-B14F-4D97-AF65-F5344CB8AC3E}">
        <p14:creationId xmlns:p14="http://schemas.microsoft.com/office/powerpoint/2010/main" val="59510505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2007030"/>
            <a:ext cx="9144000" cy="3252216"/>
          </a:xfrm>
          <a:prstGeom prst="rect">
            <a:avLst/>
          </a:prstGeom>
        </p:spPr>
      </p:pic>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17018"/>
            <a:ext cx="9143999" cy="1240535"/>
          </a:xfrm>
          <a:prstGeom prst="rect">
            <a:avLst/>
          </a:prstGeom>
        </p:spPr>
      </p:pic>
      <p:sp>
        <p:nvSpPr>
          <p:cNvPr id="10" name="Title 1"/>
          <p:cNvSpPr>
            <a:spLocks noGrp="1"/>
          </p:cNvSpPr>
          <p:nvPr>
            <p:ph type="title" hasCustomPrompt="1"/>
          </p:nvPr>
        </p:nvSpPr>
        <p:spPr>
          <a:xfrm>
            <a:off x="423234" y="2642616"/>
            <a:ext cx="8276266" cy="1444752"/>
          </a:xfrm>
          <a:prstGeom prst="rect">
            <a:avLst/>
          </a:prstGeom>
        </p:spPr>
        <p:txBody>
          <a:bodyPr>
            <a:noAutofit/>
          </a:bodyPr>
          <a:lstStyle>
            <a:lvl1pPr>
              <a:lnSpc>
                <a:spcPct val="80000"/>
              </a:lnSpc>
              <a:defRPr sz="5500" baseline="0">
                <a:solidFill>
                  <a:srgbClr val="FFFFFF"/>
                </a:solidFill>
                <a:latin typeface="+mj-lt"/>
              </a:defRPr>
            </a:lvl1pPr>
          </a:lstStyle>
          <a:p>
            <a:r>
              <a:rPr lang="en-US" dirty="0"/>
              <a:t>Old Testament</a:t>
            </a:r>
          </a:p>
        </p:txBody>
      </p:sp>
      <p:sp>
        <p:nvSpPr>
          <p:cNvPr id="12" name="Text Placeholder 15"/>
          <p:cNvSpPr>
            <a:spLocks noGrp="1"/>
          </p:cNvSpPr>
          <p:nvPr>
            <p:ph type="body" sz="quarter" idx="11" hasCustomPrompt="1"/>
          </p:nvPr>
        </p:nvSpPr>
        <p:spPr>
          <a:xfrm>
            <a:off x="423234" y="4087368"/>
            <a:ext cx="8276266" cy="649224"/>
          </a:xfrm>
          <a:prstGeom prst="rect">
            <a:avLst/>
          </a:prstGeom>
        </p:spPr>
        <p:txBody>
          <a:bodyPr/>
          <a:lstStyle>
            <a:lvl1pPr marL="0" indent="0" algn="ctr">
              <a:buNone/>
              <a:defRPr sz="1800">
                <a:solidFill>
                  <a:schemeClr val="bg1"/>
                </a:solidFill>
                <a:latin typeface="+mn-lt"/>
                <a:ea typeface="Open Sans" panose="020B0606030504020204" pitchFamily="34" charset="0"/>
                <a:cs typeface="Open Sans" panose="020B0606030504020204" pitchFamily="34" charset="0"/>
              </a:defRPr>
            </a:lvl1pPr>
          </a:lstStyle>
          <a:p>
            <a:pPr lvl="0"/>
            <a:r>
              <a:rPr lang="en-US" dirty="0"/>
              <a:t>Weekly Class Lesson (Unit #)</a:t>
            </a:r>
          </a:p>
        </p:txBody>
      </p:sp>
      <p:pic>
        <p:nvPicPr>
          <p:cNvPr id="6" name="Picture 5" descr="SI-lockup-white-header.eps"/>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78913" y="113195"/>
            <a:ext cx="4432300" cy="800100"/>
          </a:xfrm>
          <a:prstGeom prst="rect">
            <a:avLst/>
          </a:prstGeom>
        </p:spPr>
      </p:pic>
    </p:spTree>
    <p:extLst>
      <p:ext uri="{BB962C8B-B14F-4D97-AF65-F5344CB8AC3E}">
        <p14:creationId xmlns:p14="http://schemas.microsoft.com/office/powerpoint/2010/main" val="264336032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4" name="Content Placeholder 2"/>
          <p:cNvSpPr>
            <a:spLocks noGrp="1"/>
          </p:cNvSpPr>
          <p:nvPr>
            <p:ph idx="1"/>
          </p:nvPr>
        </p:nvSpPr>
        <p:spPr>
          <a:xfrm>
            <a:off x="457200" y="1549400"/>
            <a:ext cx="8229600" cy="4159125"/>
          </a:xfrm>
          <a:prstGeom prst="rect">
            <a:avLst/>
          </a:prstGeom>
        </p:spPr>
        <p:txBody>
          <a:bodyPr/>
          <a:lstStyle>
            <a:lvl1pPr>
              <a:defRPr sz="2800">
                <a:solidFill>
                  <a:srgbClr val="404040"/>
                </a:solidFill>
                <a:latin typeface="+mn-lt"/>
                <a:ea typeface="Open Sans" panose="020B0606030504020204" pitchFamily="34" charset="0"/>
                <a:cs typeface="Open Sans" panose="020B0606030504020204" pitchFamily="34" charset="0"/>
              </a:defRPr>
            </a:lvl1pPr>
            <a:lvl2pPr>
              <a:defRPr sz="2400">
                <a:solidFill>
                  <a:srgbClr val="404040"/>
                </a:solidFill>
                <a:latin typeface="+mn-lt"/>
              </a:defRPr>
            </a:lvl2pPr>
            <a:lvl3pPr>
              <a:defRPr sz="2000">
                <a:solidFill>
                  <a:srgbClr val="404040"/>
                </a:solidFill>
                <a:latin typeface="+mn-lt"/>
              </a:defRPr>
            </a:lvl3pPr>
            <a:lvl4pPr>
              <a:defRPr sz="1600">
                <a:solidFill>
                  <a:srgbClr val="404040"/>
                </a:solidFill>
                <a:latin typeface="+mn-lt"/>
              </a:defRPr>
            </a:lvl4pPr>
            <a:lvl5pPr>
              <a:defRPr sz="1400">
                <a:solidFill>
                  <a:srgbClr val="404040"/>
                </a:solidFill>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itle 1"/>
          <p:cNvSpPr>
            <a:spLocks noGrp="1"/>
          </p:cNvSpPr>
          <p:nvPr>
            <p:ph type="title"/>
          </p:nvPr>
        </p:nvSpPr>
        <p:spPr>
          <a:xfrm>
            <a:off x="457200" y="555227"/>
            <a:ext cx="8229600" cy="858753"/>
          </a:xfrm>
          <a:prstGeom prst="rect">
            <a:avLst/>
          </a:prstGeom>
        </p:spPr>
        <p:txBody>
          <a:bodyPr/>
          <a:lstStyle>
            <a:lvl1pPr algn="l">
              <a:defRPr sz="4400">
                <a:solidFill>
                  <a:srgbClr val="F39A1F"/>
                </a:solidFill>
                <a:latin typeface="+mj-lt"/>
              </a:defRPr>
            </a:lvl1pPr>
          </a:lstStyle>
          <a:p>
            <a:r>
              <a:rPr lang="en-US" dirty="0"/>
              <a:t>Click to edit Master title style</a:t>
            </a:r>
          </a:p>
        </p:txBody>
      </p:sp>
    </p:spTree>
    <p:extLst>
      <p:ext uri="{BB962C8B-B14F-4D97-AF65-F5344CB8AC3E}">
        <p14:creationId xmlns:p14="http://schemas.microsoft.com/office/powerpoint/2010/main" val="36743887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457200" y="500215"/>
            <a:ext cx="8229600" cy="807885"/>
          </a:xfrm>
          <a:prstGeom prst="rect">
            <a:avLst/>
          </a:prstGeom>
        </p:spPr>
        <p:txBody>
          <a:bodyPr/>
          <a:lstStyle>
            <a:lvl1pPr algn="l">
              <a:defRPr sz="4400">
                <a:solidFill>
                  <a:srgbClr val="F39A1F"/>
                </a:solidFill>
                <a:latin typeface="+mj-lt"/>
              </a:defRPr>
            </a:lvl1pPr>
          </a:lstStyle>
          <a:p>
            <a:r>
              <a:rPr lang="en-US" dirty="0"/>
              <a:t>Click to edit master Text Style</a:t>
            </a:r>
          </a:p>
        </p:txBody>
      </p:sp>
      <p:sp>
        <p:nvSpPr>
          <p:cNvPr id="4" name="Text Placeholder 2"/>
          <p:cNvSpPr>
            <a:spLocks noGrp="1"/>
          </p:cNvSpPr>
          <p:nvPr>
            <p:ph type="body" idx="1"/>
          </p:nvPr>
        </p:nvSpPr>
        <p:spPr>
          <a:xfrm>
            <a:off x="457200" y="1452869"/>
            <a:ext cx="4040188" cy="697118"/>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5" name="Content Placeholder 3"/>
          <p:cNvSpPr>
            <a:spLocks noGrp="1"/>
          </p:cNvSpPr>
          <p:nvPr>
            <p:ph sz="half" idx="2"/>
          </p:nvPr>
        </p:nvSpPr>
        <p:spPr>
          <a:xfrm>
            <a:off x="457200" y="2438810"/>
            <a:ext cx="4040188" cy="3834990"/>
          </a:xfrm>
          <a:prstGeom prst="rect">
            <a:avLst/>
          </a:prstGeo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ext Placeholder 4"/>
          <p:cNvSpPr>
            <a:spLocks noGrp="1"/>
          </p:cNvSpPr>
          <p:nvPr>
            <p:ph type="body" sz="quarter" idx="3"/>
          </p:nvPr>
        </p:nvSpPr>
        <p:spPr>
          <a:xfrm>
            <a:off x="4645025" y="1452868"/>
            <a:ext cx="4041775" cy="697119"/>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7" name="Content Placeholder 5"/>
          <p:cNvSpPr>
            <a:spLocks noGrp="1"/>
          </p:cNvSpPr>
          <p:nvPr>
            <p:ph sz="quarter" idx="4"/>
          </p:nvPr>
        </p:nvSpPr>
        <p:spPr>
          <a:xfrm>
            <a:off x="4645025" y="2438809"/>
            <a:ext cx="4041775" cy="3834991"/>
          </a:xfrm>
          <a:prstGeom prst="rect">
            <a:avLst/>
          </a:prstGeo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6807361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457200" y="3492500"/>
            <a:ext cx="8229600" cy="2781300"/>
          </a:xfrm>
          <a:prstGeom prst="rect">
            <a:avLst/>
          </a:prstGeo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1"/>
          <p:cNvSpPr>
            <a:spLocks noGrp="1"/>
          </p:cNvSpPr>
          <p:nvPr>
            <p:ph type="title"/>
          </p:nvPr>
        </p:nvSpPr>
        <p:spPr>
          <a:xfrm>
            <a:off x="381000" y="377427"/>
            <a:ext cx="8305800" cy="858753"/>
          </a:xfrm>
          <a:prstGeom prst="rect">
            <a:avLst/>
          </a:prstGeom>
        </p:spPr>
        <p:txBody>
          <a:bodyPr/>
          <a:lstStyle>
            <a:lvl1pPr algn="l">
              <a:defRPr sz="4400">
                <a:solidFill>
                  <a:srgbClr val="55B893"/>
                </a:solidFill>
                <a:latin typeface="+mj-lt"/>
              </a:defRPr>
            </a:lvl1pPr>
          </a:lstStyle>
          <a:p>
            <a:r>
              <a:rPr lang="en-US" dirty="0"/>
              <a:t>Click to edit Master title style</a:t>
            </a:r>
          </a:p>
        </p:txBody>
      </p:sp>
      <p:sp>
        <p:nvSpPr>
          <p:cNvPr id="8" name="Rectangle 7"/>
          <p:cNvSpPr/>
          <p:nvPr userDrawn="1"/>
        </p:nvSpPr>
        <p:spPr>
          <a:xfrm>
            <a:off x="381000" y="1236180"/>
            <a:ext cx="8305800" cy="206582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Picture Placeholder 9"/>
          <p:cNvSpPr>
            <a:spLocks noGrp="1"/>
          </p:cNvSpPr>
          <p:nvPr>
            <p:ph type="pic" sz="quarter" idx="10"/>
          </p:nvPr>
        </p:nvSpPr>
        <p:spPr>
          <a:xfrm>
            <a:off x="1905000" y="1371600"/>
            <a:ext cx="2692400" cy="1778000"/>
          </a:xfrm>
          <a:prstGeom prst="rect">
            <a:avLst/>
          </a:prstGeom>
        </p:spPr>
        <p:txBody>
          <a:bodyPr vert="horz"/>
          <a:lstStyle/>
          <a:p>
            <a:endParaRPr lang="en-US" dirty="0"/>
          </a:p>
        </p:txBody>
      </p:sp>
      <p:sp>
        <p:nvSpPr>
          <p:cNvPr id="11" name="Picture Placeholder 9"/>
          <p:cNvSpPr>
            <a:spLocks noGrp="1"/>
          </p:cNvSpPr>
          <p:nvPr>
            <p:ph type="pic" sz="quarter" idx="11"/>
          </p:nvPr>
        </p:nvSpPr>
        <p:spPr>
          <a:xfrm>
            <a:off x="4800600" y="1371600"/>
            <a:ext cx="2692400" cy="1778000"/>
          </a:xfrm>
          <a:prstGeom prst="rect">
            <a:avLst/>
          </a:prstGeom>
        </p:spPr>
        <p:txBody>
          <a:bodyPr vert="horz"/>
          <a:lstStyle/>
          <a:p>
            <a:endParaRPr lang="en-US"/>
          </a:p>
        </p:txBody>
      </p:sp>
    </p:spTree>
    <p:extLst>
      <p:ext uri="{BB962C8B-B14F-4D97-AF65-F5344CB8AC3E}">
        <p14:creationId xmlns:p14="http://schemas.microsoft.com/office/powerpoint/2010/main" val="1755891159"/>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457200" y="3492500"/>
            <a:ext cx="8229600" cy="2781300"/>
          </a:xfrm>
          <a:prstGeom prst="rect">
            <a:avLst/>
          </a:prstGeo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1"/>
          <p:cNvSpPr>
            <a:spLocks noGrp="1"/>
          </p:cNvSpPr>
          <p:nvPr>
            <p:ph type="title"/>
          </p:nvPr>
        </p:nvSpPr>
        <p:spPr>
          <a:xfrm>
            <a:off x="381000" y="377427"/>
            <a:ext cx="8305800" cy="858753"/>
          </a:xfrm>
          <a:prstGeom prst="rect">
            <a:avLst/>
          </a:prstGeom>
        </p:spPr>
        <p:txBody>
          <a:bodyPr/>
          <a:lstStyle>
            <a:lvl1pPr algn="l">
              <a:defRPr sz="4400">
                <a:solidFill>
                  <a:srgbClr val="F39A1F"/>
                </a:solidFill>
                <a:latin typeface="+mj-lt"/>
              </a:defRPr>
            </a:lvl1pPr>
          </a:lstStyle>
          <a:p>
            <a:r>
              <a:rPr lang="en-US" dirty="0"/>
              <a:t>Click to edit Master title style</a:t>
            </a:r>
          </a:p>
        </p:txBody>
      </p:sp>
      <p:sp>
        <p:nvSpPr>
          <p:cNvPr id="8" name="Rectangle 7"/>
          <p:cNvSpPr/>
          <p:nvPr userDrawn="1"/>
        </p:nvSpPr>
        <p:spPr>
          <a:xfrm>
            <a:off x="381000" y="1236180"/>
            <a:ext cx="8305800" cy="206582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Picture Placeholder 9"/>
          <p:cNvSpPr>
            <a:spLocks noGrp="1"/>
          </p:cNvSpPr>
          <p:nvPr>
            <p:ph type="pic" sz="quarter" idx="10"/>
          </p:nvPr>
        </p:nvSpPr>
        <p:spPr>
          <a:xfrm>
            <a:off x="1905000" y="1371600"/>
            <a:ext cx="2692400" cy="1778000"/>
          </a:xfrm>
          <a:prstGeom prst="rect">
            <a:avLst/>
          </a:prstGeom>
        </p:spPr>
        <p:txBody>
          <a:bodyPr vert="horz"/>
          <a:lstStyle/>
          <a:p>
            <a:endParaRPr lang="en-US" dirty="0"/>
          </a:p>
        </p:txBody>
      </p:sp>
      <p:sp>
        <p:nvSpPr>
          <p:cNvPr id="11" name="Picture Placeholder 9"/>
          <p:cNvSpPr>
            <a:spLocks noGrp="1"/>
          </p:cNvSpPr>
          <p:nvPr>
            <p:ph type="pic" sz="quarter" idx="11"/>
          </p:nvPr>
        </p:nvSpPr>
        <p:spPr>
          <a:xfrm>
            <a:off x="4800600" y="1371600"/>
            <a:ext cx="2692400" cy="1778000"/>
          </a:xfrm>
          <a:prstGeom prst="rect">
            <a:avLst/>
          </a:prstGeom>
        </p:spPr>
        <p:txBody>
          <a:bodyPr vert="horz"/>
          <a:lstStyle/>
          <a:p>
            <a:endParaRPr lang="en-US"/>
          </a:p>
        </p:txBody>
      </p:sp>
    </p:spTree>
    <p:extLst>
      <p:ext uri="{BB962C8B-B14F-4D97-AF65-F5344CB8AC3E}">
        <p14:creationId xmlns:p14="http://schemas.microsoft.com/office/powerpoint/2010/main" val="276251348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3" name="Content Placeholder 3"/>
          <p:cNvSpPr>
            <a:spLocks noGrp="1"/>
          </p:cNvSpPr>
          <p:nvPr>
            <p:ph sz="half" idx="2"/>
          </p:nvPr>
        </p:nvSpPr>
        <p:spPr>
          <a:xfrm>
            <a:off x="457200" y="4292600"/>
            <a:ext cx="8229600" cy="1981200"/>
          </a:xfrm>
          <a:prstGeom prst="rect">
            <a:avLst/>
          </a:prstGeo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itle 1"/>
          <p:cNvSpPr>
            <a:spLocks noGrp="1"/>
          </p:cNvSpPr>
          <p:nvPr>
            <p:ph type="title"/>
          </p:nvPr>
        </p:nvSpPr>
        <p:spPr>
          <a:xfrm>
            <a:off x="381000" y="377427"/>
            <a:ext cx="8305800" cy="858753"/>
          </a:xfrm>
          <a:prstGeom prst="rect">
            <a:avLst/>
          </a:prstGeom>
        </p:spPr>
        <p:txBody>
          <a:bodyPr/>
          <a:lstStyle>
            <a:lvl1pPr algn="l">
              <a:defRPr sz="4400">
                <a:solidFill>
                  <a:srgbClr val="F39A1F"/>
                </a:solidFill>
                <a:latin typeface="+mj-lt"/>
              </a:defRPr>
            </a:lvl1pPr>
          </a:lstStyle>
          <a:p>
            <a:r>
              <a:rPr lang="en-US" dirty="0"/>
              <a:t>Click to edit Master title style</a:t>
            </a:r>
          </a:p>
        </p:txBody>
      </p:sp>
      <p:sp>
        <p:nvSpPr>
          <p:cNvPr id="5" name="Rectangle 4"/>
          <p:cNvSpPr/>
          <p:nvPr userDrawn="1"/>
        </p:nvSpPr>
        <p:spPr>
          <a:xfrm>
            <a:off x="381000" y="1236180"/>
            <a:ext cx="8305800" cy="278972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Picture Placeholder 9"/>
          <p:cNvSpPr>
            <a:spLocks noGrp="1"/>
          </p:cNvSpPr>
          <p:nvPr>
            <p:ph type="pic" sz="quarter" idx="10"/>
          </p:nvPr>
        </p:nvSpPr>
        <p:spPr>
          <a:xfrm>
            <a:off x="2286000" y="1371600"/>
            <a:ext cx="4495800" cy="2501900"/>
          </a:xfrm>
          <a:prstGeom prst="rect">
            <a:avLst/>
          </a:prstGeom>
        </p:spPr>
        <p:txBody>
          <a:bodyPr vert="horz"/>
          <a:lstStyle/>
          <a:p>
            <a:endParaRPr lang="en-US"/>
          </a:p>
        </p:txBody>
      </p:sp>
    </p:spTree>
    <p:extLst>
      <p:ext uri="{BB962C8B-B14F-4D97-AF65-F5344CB8AC3E}">
        <p14:creationId xmlns:p14="http://schemas.microsoft.com/office/powerpoint/2010/main" val="366892113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4" name="Title 1"/>
          <p:cNvSpPr>
            <a:spLocks noGrp="1"/>
          </p:cNvSpPr>
          <p:nvPr>
            <p:ph type="title"/>
          </p:nvPr>
        </p:nvSpPr>
        <p:spPr>
          <a:xfrm>
            <a:off x="381000" y="377427"/>
            <a:ext cx="8305800" cy="858753"/>
          </a:xfrm>
          <a:prstGeom prst="rect">
            <a:avLst/>
          </a:prstGeom>
        </p:spPr>
        <p:txBody>
          <a:bodyPr/>
          <a:lstStyle>
            <a:lvl1pPr algn="l">
              <a:defRPr sz="4400">
                <a:solidFill>
                  <a:srgbClr val="F39A1F"/>
                </a:solidFill>
                <a:latin typeface="+mj-lt"/>
              </a:defRPr>
            </a:lvl1pPr>
          </a:lstStyle>
          <a:p>
            <a:r>
              <a:rPr lang="en-US" dirty="0"/>
              <a:t>Click to edit Master title style</a:t>
            </a:r>
          </a:p>
        </p:txBody>
      </p:sp>
      <p:sp>
        <p:nvSpPr>
          <p:cNvPr id="7" name="Rectangle 6"/>
          <p:cNvSpPr/>
          <p:nvPr userDrawn="1"/>
        </p:nvSpPr>
        <p:spPr>
          <a:xfrm>
            <a:off x="381000" y="1236180"/>
            <a:ext cx="8305800" cy="526622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a:t>
            </a:r>
          </a:p>
        </p:txBody>
      </p:sp>
      <p:sp>
        <p:nvSpPr>
          <p:cNvPr id="6" name="Picture Placeholder 9"/>
          <p:cNvSpPr>
            <a:spLocks noGrp="1"/>
          </p:cNvSpPr>
          <p:nvPr>
            <p:ph type="pic" sz="quarter" idx="10"/>
          </p:nvPr>
        </p:nvSpPr>
        <p:spPr>
          <a:xfrm>
            <a:off x="2501900" y="1371600"/>
            <a:ext cx="4064000" cy="4965700"/>
          </a:xfrm>
          <a:prstGeom prst="rect">
            <a:avLst/>
          </a:prstGeom>
        </p:spPr>
        <p:txBody>
          <a:bodyPr vert="horz"/>
          <a:lstStyle/>
          <a:p>
            <a:endParaRPr lang="en-US"/>
          </a:p>
        </p:txBody>
      </p:sp>
    </p:spTree>
    <p:extLst>
      <p:ext uri="{BB962C8B-B14F-4D97-AF65-F5344CB8AC3E}">
        <p14:creationId xmlns:p14="http://schemas.microsoft.com/office/powerpoint/2010/main" val="275654509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Title 1"/>
          <p:cNvSpPr>
            <a:spLocks noGrp="1"/>
          </p:cNvSpPr>
          <p:nvPr>
            <p:ph type="title"/>
          </p:nvPr>
        </p:nvSpPr>
        <p:spPr>
          <a:xfrm>
            <a:off x="3124200" y="512915"/>
            <a:ext cx="5562600" cy="591985"/>
          </a:xfrm>
          <a:prstGeom prst="rect">
            <a:avLst/>
          </a:prstGeom>
        </p:spPr>
        <p:txBody>
          <a:bodyPr/>
          <a:lstStyle>
            <a:lvl1pPr algn="l">
              <a:defRPr sz="3000">
                <a:solidFill>
                  <a:srgbClr val="F39A1F"/>
                </a:solidFill>
                <a:latin typeface="+mj-lt"/>
              </a:defRPr>
            </a:lvl1pPr>
          </a:lstStyle>
          <a:p>
            <a:pPr algn="l"/>
            <a:r>
              <a:rPr lang="en-US" sz="3000" dirty="0"/>
              <a:t>Elder Richard G. Scott</a:t>
            </a:r>
          </a:p>
        </p:txBody>
      </p:sp>
      <p:sp>
        <p:nvSpPr>
          <p:cNvPr id="4" name="Content Placeholder 5"/>
          <p:cNvSpPr>
            <a:spLocks noGrp="1"/>
          </p:cNvSpPr>
          <p:nvPr>
            <p:ph sz="quarter" idx="4"/>
          </p:nvPr>
        </p:nvSpPr>
        <p:spPr>
          <a:xfrm>
            <a:off x="3124200" y="1155701"/>
            <a:ext cx="5562601" cy="4711700"/>
          </a:xfrm>
          <a:prstGeom prst="rect">
            <a:avLst/>
          </a:prstGeom>
        </p:spPr>
        <p:txBody>
          <a:bodyPr/>
          <a:lstStyle>
            <a:lvl1pPr algn="l">
              <a:lnSpc>
                <a:spcPct val="130000"/>
              </a:lnSpc>
              <a:defRPr sz="2000" b="0" i="1">
                <a:latin typeface="Calibri"/>
                <a:cs typeface="Calibri"/>
              </a:defRPr>
            </a:lvl1pPr>
          </a:lstStyle>
          <a:p>
            <a:pPr marL="0" indent="0">
              <a:lnSpc>
                <a:spcPct val="130000"/>
              </a:lnSpc>
              <a:buNone/>
            </a:pPr>
            <a:r>
              <a:rPr lang="en-US" sz="2000" dirty="0">
                <a:latin typeface="Open Sans"/>
                <a:cs typeface="Open Sans"/>
              </a:rPr>
              <a:t>“I will share a principle that, if understood and consistently applied, will bring enormous blessings throughout your life. It is not difficult for me to explain, nor for you to understand. However, it will require of you significant, determined effort to yield its full potential. </a:t>
            </a:r>
          </a:p>
          <a:p>
            <a:pPr marL="0" indent="0">
              <a:buNone/>
            </a:pPr>
            <a:endParaRPr lang="en-US" dirty="0"/>
          </a:p>
        </p:txBody>
      </p:sp>
      <p:cxnSp>
        <p:nvCxnSpPr>
          <p:cNvPr id="6" name="Straight Connector 5"/>
          <p:cNvCxnSpPr/>
          <p:nvPr userDrawn="1"/>
        </p:nvCxnSpPr>
        <p:spPr>
          <a:xfrm>
            <a:off x="2946400" y="660400"/>
            <a:ext cx="0" cy="1841500"/>
          </a:xfrm>
          <a:prstGeom prst="line">
            <a:avLst/>
          </a:prstGeom>
          <a:ln w="12700">
            <a:solidFill>
              <a:schemeClr val="bg1">
                <a:lumMod val="85000"/>
              </a:schemeClr>
            </a:solidFill>
          </a:ln>
          <a:effectLst/>
        </p:spPr>
        <p:style>
          <a:lnRef idx="2">
            <a:schemeClr val="accent1"/>
          </a:lnRef>
          <a:fillRef idx="0">
            <a:schemeClr val="accent1"/>
          </a:fillRef>
          <a:effectRef idx="1">
            <a:schemeClr val="accent1"/>
          </a:effectRef>
          <a:fontRef idx="minor">
            <a:schemeClr val="tx1"/>
          </a:fontRef>
        </p:style>
      </p:cxnSp>
      <p:sp>
        <p:nvSpPr>
          <p:cNvPr id="8" name="Picture Placeholder 7"/>
          <p:cNvSpPr>
            <a:spLocks noGrp="1"/>
          </p:cNvSpPr>
          <p:nvPr>
            <p:ph type="pic" sz="quarter" idx="10"/>
          </p:nvPr>
        </p:nvSpPr>
        <p:spPr>
          <a:xfrm>
            <a:off x="546100" y="660400"/>
            <a:ext cx="2146300" cy="2857500"/>
          </a:xfrm>
          <a:prstGeom prst="rect">
            <a:avLst/>
          </a:prstGeom>
        </p:spPr>
        <p:txBody>
          <a:bodyPr vert="horz"/>
          <a:lstStyle/>
          <a:p>
            <a:endParaRPr lang="en-US" dirty="0"/>
          </a:p>
        </p:txBody>
      </p:sp>
      <p:sp>
        <p:nvSpPr>
          <p:cNvPr id="9" name="TextBox 8"/>
          <p:cNvSpPr txBox="1"/>
          <p:nvPr userDrawn="1"/>
        </p:nvSpPr>
        <p:spPr>
          <a:xfrm>
            <a:off x="7404100" y="876300"/>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88141687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3" name="Title 1"/>
          <p:cNvSpPr>
            <a:spLocks noGrp="1"/>
          </p:cNvSpPr>
          <p:nvPr>
            <p:ph type="title"/>
          </p:nvPr>
        </p:nvSpPr>
        <p:spPr>
          <a:xfrm>
            <a:off x="215900" y="284315"/>
            <a:ext cx="8229600" cy="807885"/>
          </a:xfrm>
          <a:prstGeom prst="rect">
            <a:avLst/>
          </a:prstGeom>
        </p:spPr>
        <p:txBody>
          <a:bodyPr/>
          <a:lstStyle>
            <a:lvl1pPr algn="l">
              <a:defRPr sz="4400">
                <a:solidFill>
                  <a:srgbClr val="F39A1F"/>
                </a:solidFill>
                <a:latin typeface="+mj-lt"/>
              </a:defRPr>
            </a:lvl1pPr>
          </a:lstStyle>
          <a:p>
            <a:r>
              <a:rPr lang="en-US" dirty="0"/>
              <a:t>Christ in the Temple</a:t>
            </a:r>
          </a:p>
        </p:txBody>
      </p:sp>
      <p:sp>
        <p:nvSpPr>
          <p:cNvPr id="6" name="Picture Placeholder 5"/>
          <p:cNvSpPr>
            <a:spLocks noGrp="1"/>
          </p:cNvSpPr>
          <p:nvPr>
            <p:ph type="pic" sz="quarter" idx="10" hasCustomPrompt="1"/>
          </p:nvPr>
        </p:nvSpPr>
        <p:spPr>
          <a:xfrm>
            <a:off x="215900" y="1206500"/>
            <a:ext cx="8724900" cy="5245100"/>
          </a:xfrm>
          <a:prstGeom prst="rect">
            <a:avLst/>
          </a:prstGeom>
        </p:spPr>
        <p:txBody>
          <a:bodyPr vert="horz"/>
          <a:lstStyle>
            <a:lvl1pPr>
              <a:defRPr>
                <a:latin typeface="+mn-lt"/>
              </a:defRPr>
            </a:lvl1pPr>
          </a:lstStyle>
          <a:p>
            <a:r>
              <a:rPr lang="en-US" dirty="0"/>
              <a:t>Full screen photo</a:t>
            </a:r>
          </a:p>
        </p:txBody>
      </p:sp>
    </p:spTree>
    <p:extLst>
      <p:ext uri="{BB962C8B-B14F-4D97-AF65-F5344CB8AC3E}">
        <p14:creationId xmlns:p14="http://schemas.microsoft.com/office/powerpoint/2010/main" val="123439898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Closin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3997" cy="6857998"/>
          </a:xfrm>
          <a:prstGeom prst="rect">
            <a:avLst/>
          </a:prstGeom>
        </p:spPr>
      </p:pic>
      <p:sp>
        <p:nvSpPr>
          <p:cNvPr id="4" name="TextBox 3"/>
          <p:cNvSpPr txBox="1"/>
          <p:nvPr userDrawn="1"/>
        </p:nvSpPr>
        <p:spPr>
          <a:xfrm>
            <a:off x="1392930" y="5473519"/>
            <a:ext cx="6360201" cy="480131"/>
          </a:xfrm>
          <a:prstGeom prst="rect">
            <a:avLst/>
          </a:prstGeom>
          <a:noFill/>
        </p:spPr>
        <p:txBody>
          <a:bodyPr wrap="square" rtlCol="0">
            <a:spAutoFit/>
          </a:bodyPr>
          <a:lstStyle/>
          <a:p>
            <a:pPr algn="ctr">
              <a:lnSpc>
                <a:spcPct val="120000"/>
              </a:lnSpc>
            </a:pPr>
            <a:endParaRPr lang="en-US" sz="700" dirty="0">
              <a:solidFill>
                <a:srgbClr val="FFFFFF"/>
              </a:solidFill>
              <a:latin typeface="Open Sans"/>
              <a:cs typeface="Open Sans"/>
            </a:endParaRPr>
          </a:p>
          <a:p>
            <a:pPr algn="ctr">
              <a:lnSpc>
                <a:spcPct val="120000"/>
              </a:lnSpc>
            </a:pPr>
            <a:r>
              <a:rPr lang="en-US" sz="700" dirty="0">
                <a:solidFill>
                  <a:srgbClr val="FFFFFF"/>
                </a:solidFill>
                <a:latin typeface="Open Sans"/>
                <a:cs typeface="Open Sans"/>
              </a:rPr>
              <a:t>© 2017 by Intellectual Reserve, Inc.</a:t>
            </a:r>
            <a:r>
              <a:rPr lang="en-US" sz="700" baseline="0" dirty="0">
                <a:solidFill>
                  <a:srgbClr val="FFFFFF"/>
                </a:solidFill>
                <a:latin typeface="Open Sans"/>
                <a:cs typeface="Open Sans"/>
              </a:rPr>
              <a:t> </a:t>
            </a:r>
            <a:r>
              <a:rPr lang="en-US" sz="700" dirty="0">
                <a:solidFill>
                  <a:srgbClr val="FFFFFF"/>
                </a:solidFill>
                <a:latin typeface="Open Sans"/>
                <a:cs typeface="Open Sans"/>
              </a:rPr>
              <a:t>All rights reserved.</a:t>
            </a:r>
            <a:r>
              <a:rPr lang="en-US" sz="700" baseline="0" dirty="0">
                <a:solidFill>
                  <a:srgbClr val="FFFFFF"/>
                </a:solidFill>
                <a:latin typeface="Open Sans"/>
                <a:cs typeface="Open Sans"/>
              </a:rPr>
              <a:t> </a:t>
            </a:r>
            <a:r>
              <a:rPr lang="en-US" sz="700" dirty="0">
                <a:solidFill>
                  <a:srgbClr val="FFFFFF"/>
                </a:solidFill>
                <a:latin typeface="Open Sans"/>
                <a:cs typeface="Open Sans"/>
              </a:rPr>
              <a:t>English approval: 5/15. PD50041081 </a:t>
            </a:r>
          </a:p>
          <a:p>
            <a:pPr algn="ctr">
              <a:lnSpc>
                <a:spcPct val="120000"/>
              </a:lnSpc>
            </a:pPr>
            <a:endParaRPr lang="en-US" sz="700" dirty="0">
              <a:solidFill>
                <a:srgbClr val="FFFFFF"/>
              </a:solidFill>
              <a:latin typeface="Open Sans"/>
              <a:cs typeface="Open Sans"/>
            </a:endParaRPr>
          </a:p>
        </p:txBody>
      </p:sp>
      <p:pic>
        <p:nvPicPr>
          <p:cNvPr id="5" name="Picture 4" descr="SI-lockup-white-header-stacked.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302000" y="2009742"/>
            <a:ext cx="2540000" cy="1536700"/>
          </a:xfrm>
          <a:prstGeom prst="rect">
            <a:avLst/>
          </a:prstGeom>
        </p:spPr>
      </p:pic>
    </p:spTree>
    <p:extLst>
      <p:ext uri="{BB962C8B-B14F-4D97-AF65-F5344CB8AC3E}">
        <p14:creationId xmlns:p14="http://schemas.microsoft.com/office/powerpoint/2010/main" val="595105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3" name="Content Placeholder 3"/>
          <p:cNvSpPr>
            <a:spLocks noGrp="1"/>
          </p:cNvSpPr>
          <p:nvPr>
            <p:ph sz="half" idx="2"/>
          </p:nvPr>
        </p:nvSpPr>
        <p:spPr>
          <a:xfrm>
            <a:off x="457200" y="4292600"/>
            <a:ext cx="8229600" cy="1981200"/>
          </a:xfrm>
          <a:prstGeom prst="rect">
            <a:avLst/>
          </a:prstGeo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itle 1"/>
          <p:cNvSpPr>
            <a:spLocks noGrp="1"/>
          </p:cNvSpPr>
          <p:nvPr>
            <p:ph type="title"/>
          </p:nvPr>
        </p:nvSpPr>
        <p:spPr>
          <a:xfrm>
            <a:off x="381000" y="377427"/>
            <a:ext cx="8305800" cy="858753"/>
          </a:xfrm>
          <a:prstGeom prst="rect">
            <a:avLst/>
          </a:prstGeom>
        </p:spPr>
        <p:txBody>
          <a:bodyPr/>
          <a:lstStyle>
            <a:lvl1pPr algn="l">
              <a:defRPr sz="4400">
                <a:solidFill>
                  <a:srgbClr val="55B893"/>
                </a:solidFill>
                <a:latin typeface="+mj-lt"/>
              </a:defRPr>
            </a:lvl1pPr>
          </a:lstStyle>
          <a:p>
            <a:r>
              <a:rPr lang="en-US" dirty="0"/>
              <a:t>Click to edit Master title style</a:t>
            </a:r>
          </a:p>
        </p:txBody>
      </p:sp>
      <p:sp>
        <p:nvSpPr>
          <p:cNvPr id="5" name="Rectangle 4"/>
          <p:cNvSpPr/>
          <p:nvPr userDrawn="1"/>
        </p:nvSpPr>
        <p:spPr>
          <a:xfrm>
            <a:off x="381000" y="1236180"/>
            <a:ext cx="8305800" cy="278972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Picture Placeholder 9"/>
          <p:cNvSpPr>
            <a:spLocks noGrp="1"/>
          </p:cNvSpPr>
          <p:nvPr>
            <p:ph type="pic" sz="quarter" idx="10"/>
          </p:nvPr>
        </p:nvSpPr>
        <p:spPr>
          <a:xfrm>
            <a:off x="2286000" y="1371600"/>
            <a:ext cx="4495800" cy="2501900"/>
          </a:xfrm>
          <a:prstGeom prst="rect">
            <a:avLst/>
          </a:prstGeom>
        </p:spPr>
        <p:txBody>
          <a:bodyPr vert="horz"/>
          <a:lstStyle/>
          <a:p>
            <a:endParaRPr lang="en-US"/>
          </a:p>
        </p:txBody>
      </p:sp>
    </p:spTree>
    <p:extLst>
      <p:ext uri="{BB962C8B-B14F-4D97-AF65-F5344CB8AC3E}">
        <p14:creationId xmlns:p14="http://schemas.microsoft.com/office/powerpoint/2010/main" val="18309652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4" name="Title 1"/>
          <p:cNvSpPr>
            <a:spLocks noGrp="1"/>
          </p:cNvSpPr>
          <p:nvPr>
            <p:ph type="title"/>
          </p:nvPr>
        </p:nvSpPr>
        <p:spPr>
          <a:xfrm>
            <a:off x="381000" y="377427"/>
            <a:ext cx="8305800" cy="858753"/>
          </a:xfrm>
          <a:prstGeom prst="rect">
            <a:avLst/>
          </a:prstGeom>
        </p:spPr>
        <p:txBody>
          <a:bodyPr/>
          <a:lstStyle>
            <a:lvl1pPr algn="l">
              <a:defRPr sz="4400">
                <a:solidFill>
                  <a:srgbClr val="55B893"/>
                </a:solidFill>
                <a:latin typeface="+mj-lt"/>
              </a:defRPr>
            </a:lvl1pPr>
          </a:lstStyle>
          <a:p>
            <a:r>
              <a:rPr lang="en-US" dirty="0"/>
              <a:t>Click to edit Master title style</a:t>
            </a:r>
          </a:p>
        </p:txBody>
      </p:sp>
      <p:sp>
        <p:nvSpPr>
          <p:cNvPr id="7" name="Rectangle 6"/>
          <p:cNvSpPr/>
          <p:nvPr userDrawn="1"/>
        </p:nvSpPr>
        <p:spPr>
          <a:xfrm>
            <a:off x="381000" y="1236180"/>
            <a:ext cx="8305800" cy="526622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a:t>
            </a:r>
          </a:p>
        </p:txBody>
      </p:sp>
      <p:sp>
        <p:nvSpPr>
          <p:cNvPr id="6" name="Picture Placeholder 9"/>
          <p:cNvSpPr>
            <a:spLocks noGrp="1"/>
          </p:cNvSpPr>
          <p:nvPr>
            <p:ph type="pic" sz="quarter" idx="10"/>
          </p:nvPr>
        </p:nvSpPr>
        <p:spPr>
          <a:xfrm>
            <a:off x="2501900" y="1371600"/>
            <a:ext cx="4064000" cy="4965700"/>
          </a:xfrm>
          <a:prstGeom prst="rect">
            <a:avLst/>
          </a:prstGeom>
        </p:spPr>
        <p:txBody>
          <a:bodyPr vert="horz"/>
          <a:lstStyle/>
          <a:p>
            <a:endParaRPr lang="en-US"/>
          </a:p>
        </p:txBody>
      </p:sp>
    </p:spTree>
    <p:extLst>
      <p:ext uri="{BB962C8B-B14F-4D97-AF65-F5344CB8AC3E}">
        <p14:creationId xmlns:p14="http://schemas.microsoft.com/office/powerpoint/2010/main" val="36049390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Title 1"/>
          <p:cNvSpPr>
            <a:spLocks noGrp="1"/>
          </p:cNvSpPr>
          <p:nvPr>
            <p:ph type="title"/>
          </p:nvPr>
        </p:nvSpPr>
        <p:spPr>
          <a:xfrm>
            <a:off x="3124200" y="512915"/>
            <a:ext cx="5562600" cy="591985"/>
          </a:xfrm>
          <a:prstGeom prst="rect">
            <a:avLst/>
          </a:prstGeom>
        </p:spPr>
        <p:txBody>
          <a:bodyPr/>
          <a:lstStyle>
            <a:lvl1pPr algn="l">
              <a:defRPr sz="3000">
                <a:solidFill>
                  <a:srgbClr val="55B893"/>
                </a:solidFill>
                <a:latin typeface="+mj-lt"/>
              </a:defRPr>
            </a:lvl1pPr>
          </a:lstStyle>
          <a:p>
            <a:pPr algn="l"/>
            <a:r>
              <a:rPr lang="en-US" sz="3000" dirty="0"/>
              <a:t>Elder Richard G. Scott</a:t>
            </a:r>
          </a:p>
        </p:txBody>
      </p:sp>
      <p:sp>
        <p:nvSpPr>
          <p:cNvPr id="4" name="Content Placeholder 5"/>
          <p:cNvSpPr>
            <a:spLocks noGrp="1"/>
          </p:cNvSpPr>
          <p:nvPr>
            <p:ph sz="quarter" idx="4"/>
          </p:nvPr>
        </p:nvSpPr>
        <p:spPr>
          <a:xfrm>
            <a:off x="3124200" y="1155701"/>
            <a:ext cx="5562601" cy="4711700"/>
          </a:xfrm>
          <a:prstGeom prst="rect">
            <a:avLst/>
          </a:prstGeom>
        </p:spPr>
        <p:txBody>
          <a:bodyPr/>
          <a:lstStyle>
            <a:lvl1pPr algn="l">
              <a:lnSpc>
                <a:spcPct val="130000"/>
              </a:lnSpc>
              <a:defRPr sz="2000" b="0" i="1">
                <a:latin typeface="Calibri"/>
                <a:cs typeface="Calibri"/>
              </a:defRPr>
            </a:lvl1pPr>
          </a:lstStyle>
          <a:p>
            <a:pPr marL="0" indent="0">
              <a:lnSpc>
                <a:spcPct val="130000"/>
              </a:lnSpc>
              <a:buNone/>
            </a:pPr>
            <a:r>
              <a:rPr lang="en-US" sz="2000" dirty="0">
                <a:latin typeface="Open Sans"/>
                <a:cs typeface="Open Sans"/>
              </a:rPr>
              <a:t>“I will share a principle that, if understood and consistently applied, will bring enormous blessings throughout your life. It is not difficult for me to explain, nor for you to understand. However, it will require of you significant, determined effort to yield its full potential. </a:t>
            </a:r>
          </a:p>
          <a:p>
            <a:pPr marL="0" indent="0">
              <a:buNone/>
            </a:pPr>
            <a:endParaRPr lang="en-US" dirty="0"/>
          </a:p>
        </p:txBody>
      </p:sp>
      <p:cxnSp>
        <p:nvCxnSpPr>
          <p:cNvPr id="6" name="Straight Connector 5"/>
          <p:cNvCxnSpPr/>
          <p:nvPr userDrawn="1"/>
        </p:nvCxnSpPr>
        <p:spPr>
          <a:xfrm>
            <a:off x="2946400" y="660400"/>
            <a:ext cx="0" cy="1841500"/>
          </a:xfrm>
          <a:prstGeom prst="line">
            <a:avLst/>
          </a:prstGeom>
          <a:ln w="12700">
            <a:solidFill>
              <a:schemeClr val="bg1">
                <a:lumMod val="85000"/>
              </a:schemeClr>
            </a:solidFill>
          </a:ln>
          <a:effectLst/>
        </p:spPr>
        <p:style>
          <a:lnRef idx="2">
            <a:schemeClr val="accent1"/>
          </a:lnRef>
          <a:fillRef idx="0">
            <a:schemeClr val="accent1"/>
          </a:fillRef>
          <a:effectRef idx="1">
            <a:schemeClr val="accent1"/>
          </a:effectRef>
          <a:fontRef idx="minor">
            <a:schemeClr val="tx1"/>
          </a:fontRef>
        </p:style>
      </p:cxnSp>
      <p:sp>
        <p:nvSpPr>
          <p:cNvPr id="8" name="Picture Placeholder 7"/>
          <p:cNvSpPr>
            <a:spLocks noGrp="1"/>
          </p:cNvSpPr>
          <p:nvPr>
            <p:ph type="pic" sz="quarter" idx="10"/>
          </p:nvPr>
        </p:nvSpPr>
        <p:spPr>
          <a:xfrm>
            <a:off x="546100" y="660400"/>
            <a:ext cx="2146300" cy="2857500"/>
          </a:xfrm>
          <a:prstGeom prst="rect">
            <a:avLst/>
          </a:prstGeom>
        </p:spPr>
        <p:txBody>
          <a:bodyPr vert="horz"/>
          <a:lstStyle/>
          <a:p>
            <a:endParaRPr lang="en-US" dirty="0"/>
          </a:p>
        </p:txBody>
      </p:sp>
      <p:sp>
        <p:nvSpPr>
          <p:cNvPr id="9" name="TextBox 8"/>
          <p:cNvSpPr txBox="1"/>
          <p:nvPr userDrawn="1"/>
        </p:nvSpPr>
        <p:spPr>
          <a:xfrm>
            <a:off x="7404100" y="876300"/>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2371497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3" name="Title 1"/>
          <p:cNvSpPr>
            <a:spLocks noGrp="1"/>
          </p:cNvSpPr>
          <p:nvPr>
            <p:ph type="title"/>
          </p:nvPr>
        </p:nvSpPr>
        <p:spPr>
          <a:xfrm>
            <a:off x="215900" y="284315"/>
            <a:ext cx="8229600" cy="807885"/>
          </a:xfrm>
          <a:prstGeom prst="rect">
            <a:avLst/>
          </a:prstGeom>
        </p:spPr>
        <p:txBody>
          <a:bodyPr/>
          <a:lstStyle>
            <a:lvl1pPr algn="l">
              <a:defRPr sz="4400">
                <a:solidFill>
                  <a:srgbClr val="55B893"/>
                </a:solidFill>
                <a:latin typeface="+mj-lt"/>
              </a:defRPr>
            </a:lvl1pPr>
          </a:lstStyle>
          <a:p>
            <a:r>
              <a:rPr lang="en-US" dirty="0"/>
              <a:t>Christ in the Temple</a:t>
            </a:r>
          </a:p>
        </p:txBody>
      </p:sp>
      <p:sp>
        <p:nvSpPr>
          <p:cNvPr id="6" name="Picture Placeholder 5"/>
          <p:cNvSpPr>
            <a:spLocks noGrp="1"/>
          </p:cNvSpPr>
          <p:nvPr>
            <p:ph type="pic" sz="quarter" idx="10" hasCustomPrompt="1"/>
          </p:nvPr>
        </p:nvSpPr>
        <p:spPr>
          <a:xfrm>
            <a:off x="215900" y="1206500"/>
            <a:ext cx="8724900" cy="5473700"/>
          </a:xfrm>
          <a:prstGeom prst="rect">
            <a:avLst/>
          </a:prstGeom>
        </p:spPr>
        <p:txBody>
          <a:bodyPr vert="horz"/>
          <a:lstStyle>
            <a:lvl1pPr>
              <a:defRPr>
                <a:latin typeface="+mn-lt"/>
              </a:defRPr>
            </a:lvl1pPr>
          </a:lstStyle>
          <a:p>
            <a:r>
              <a:rPr lang="en-US" dirty="0"/>
              <a:t>Full screen photo</a:t>
            </a:r>
          </a:p>
        </p:txBody>
      </p:sp>
    </p:spTree>
    <p:extLst>
      <p:ext uri="{BB962C8B-B14F-4D97-AF65-F5344CB8AC3E}">
        <p14:creationId xmlns:p14="http://schemas.microsoft.com/office/powerpoint/2010/main" val="8175226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losin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3997" cy="6857998"/>
          </a:xfrm>
          <a:prstGeom prst="rect">
            <a:avLst/>
          </a:prstGeom>
        </p:spPr>
      </p:pic>
      <p:sp>
        <p:nvSpPr>
          <p:cNvPr id="6" name="TextBox 5"/>
          <p:cNvSpPr txBox="1"/>
          <p:nvPr userDrawn="1"/>
        </p:nvSpPr>
        <p:spPr>
          <a:xfrm>
            <a:off x="1392930" y="5473519"/>
            <a:ext cx="6360201" cy="624273"/>
          </a:xfrm>
          <a:prstGeom prst="rect">
            <a:avLst/>
          </a:prstGeom>
          <a:noFill/>
        </p:spPr>
        <p:txBody>
          <a:bodyPr wrap="square" rtlCol="0">
            <a:spAutoFit/>
          </a:bodyPr>
          <a:lstStyle/>
          <a:p>
            <a:pPr algn="ctr">
              <a:lnSpc>
                <a:spcPct val="120000"/>
              </a:lnSpc>
            </a:pPr>
            <a:endParaRPr lang="en-US" sz="700" dirty="0">
              <a:solidFill>
                <a:srgbClr val="FFFFFF"/>
              </a:solidFill>
              <a:latin typeface="Open Sans"/>
              <a:cs typeface="Open Sans"/>
            </a:endParaRPr>
          </a:p>
          <a:p>
            <a:pPr algn="ctr">
              <a:lnSpc>
                <a:spcPct val="120000"/>
              </a:lnSpc>
            </a:pPr>
            <a:r>
              <a:rPr lang="en-US" sz="700" dirty="0">
                <a:solidFill>
                  <a:srgbClr val="FFFFFF"/>
                </a:solidFill>
                <a:latin typeface="Open Sans"/>
                <a:cs typeface="Open Sans"/>
              </a:rPr>
              <a:t>© 2017 by Intellectual Reserve, Inc.</a:t>
            </a:r>
            <a:r>
              <a:rPr lang="en-US" sz="700" baseline="0" dirty="0">
                <a:solidFill>
                  <a:srgbClr val="FFFFFF"/>
                </a:solidFill>
                <a:latin typeface="Open Sans"/>
                <a:cs typeface="Open Sans"/>
              </a:rPr>
              <a:t> </a:t>
            </a:r>
            <a:r>
              <a:rPr lang="en-US" sz="700" dirty="0">
                <a:solidFill>
                  <a:srgbClr val="FFFFFF"/>
                </a:solidFill>
                <a:latin typeface="Open Sans"/>
                <a:cs typeface="Open Sans"/>
              </a:rPr>
              <a:t>All rights reserved.</a:t>
            </a:r>
            <a:r>
              <a:rPr lang="en-US" sz="700" baseline="0" dirty="0">
                <a:solidFill>
                  <a:srgbClr val="FFFFFF"/>
                </a:solidFill>
                <a:latin typeface="Open Sans"/>
                <a:cs typeface="Open Sans"/>
              </a:rPr>
              <a:t> </a:t>
            </a:r>
            <a:r>
              <a:rPr lang="en-US" sz="700" dirty="0">
                <a:solidFill>
                  <a:srgbClr val="FFFFFF"/>
                </a:solidFill>
                <a:latin typeface="Open Sans"/>
                <a:cs typeface="Open Sans"/>
              </a:rPr>
              <a:t>English approval: 5/15. PD60001214</a:t>
            </a:r>
          </a:p>
          <a:p>
            <a:pPr algn="ctr">
              <a:lnSpc>
                <a:spcPct val="120000"/>
              </a:lnSpc>
            </a:pPr>
            <a:r>
              <a:rPr lang="en-US" sz="700" dirty="0">
                <a:solidFill>
                  <a:srgbClr val="FFFFFF"/>
                </a:solidFill>
                <a:latin typeface="Open Sans"/>
                <a:cs typeface="Open Sans"/>
              </a:rPr>
              <a:t> </a:t>
            </a:r>
          </a:p>
          <a:p>
            <a:pPr algn="ctr">
              <a:lnSpc>
                <a:spcPct val="120000"/>
              </a:lnSpc>
            </a:pPr>
            <a:endParaRPr lang="en-US" sz="700" dirty="0">
              <a:solidFill>
                <a:srgbClr val="FFFFFF"/>
              </a:solidFill>
              <a:latin typeface="Open Sans"/>
              <a:cs typeface="Open Sans"/>
            </a:endParaRPr>
          </a:p>
        </p:txBody>
      </p:sp>
      <p:pic>
        <p:nvPicPr>
          <p:cNvPr id="2" name="Picture 1" descr="SI-lockup-white-header-stacked.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302000" y="2009742"/>
            <a:ext cx="2540000" cy="1536700"/>
          </a:xfrm>
          <a:prstGeom prst="rect">
            <a:avLst/>
          </a:prstGeom>
        </p:spPr>
      </p:pic>
    </p:spTree>
    <p:extLst>
      <p:ext uri="{BB962C8B-B14F-4D97-AF65-F5344CB8AC3E}">
        <p14:creationId xmlns:p14="http://schemas.microsoft.com/office/powerpoint/2010/main" val="42894251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image" Target="../media/image7.png"/><Relationship Id="rId5" Type="http://schemas.openxmlformats.org/officeDocument/2006/relationships/slideLayout" Target="../slideLayouts/slideLayout14.xml"/><Relationship Id="rId10" Type="http://schemas.openxmlformats.org/officeDocument/2006/relationships/theme" Target="../theme/theme2.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6.xml"/><Relationship Id="rId3" Type="http://schemas.openxmlformats.org/officeDocument/2006/relationships/slideLayout" Target="../slideLayouts/slideLayout21.xml"/><Relationship Id="rId7" Type="http://schemas.openxmlformats.org/officeDocument/2006/relationships/slideLayout" Target="../slideLayouts/slideLayout25.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image" Target="../media/image11.png"/><Relationship Id="rId5" Type="http://schemas.openxmlformats.org/officeDocument/2006/relationships/slideLayout" Target="../slideLayouts/slideLayout23.xml"/><Relationship Id="rId10" Type="http://schemas.openxmlformats.org/officeDocument/2006/relationships/theme" Target="../theme/theme3.xml"/><Relationship Id="rId4" Type="http://schemas.openxmlformats.org/officeDocument/2006/relationships/slideLayout" Target="../slideLayouts/slideLayout22.xml"/><Relationship Id="rId9" Type="http://schemas.openxmlformats.org/officeDocument/2006/relationships/slideLayout" Target="../slideLayouts/slideLayout27.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5.xml"/><Relationship Id="rId3" Type="http://schemas.openxmlformats.org/officeDocument/2006/relationships/slideLayout" Target="../slideLayouts/slideLayout30.xml"/><Relationship Id="rId7" Type="http://schemas.openxmlformats.org/officeDocument/2006/relationships/slideLayout" Target="../slideLayouts/slideLayout34.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slideLayout" Target="../slideLayouts/slideLayout33.xml"/><Relationship Id="rId11" Type="http://schemas.openxmlformats.org/officeDocument/2006/relationships/image" Target="../media/image15.png"/><Relationship Id="rId5" Type="http://schemas.openxmlformats.org/officeDocument/2006/relationships/slideLayout" Target="../slideLayouts/slideLayout32.xml"/><Relationship Id="rId10" Type="http://schemas.openxmlformats.org/officeDocument/2006/relationships/theme" Target="../theme/theme4.xml"/><Relationship Id="rId4" Type="http://schemas.openxmlformats.org/officeDocument/2006/relationships/slideLayout" Target="../slideLayouts/slideLayout31.xml"/><Relationship Id="rId9" Type="http://schemas.openxmlformats.org/officeDocument/2006/relationships/slideLayout" Target="../slideLayouts/slideLayout36.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4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image" Target="../media/image19.png"/><Relationship Id="rId5" Type="http://schemas.openxmlformats.org/officeDocument/2006/relationships/slideLayout" Target="../slideLayouts/slideLayout41.xml"/><Relationship Id="rId10" Type="http://schemas.openxmlformats.org/officeDocument/2006/relationships/theme" Target="../theme/theme5.xml"/><Relationship Id="rId4" Type="http://schemas.openxmlformats.org/officeDocument/2006/relationships/slideLayout" Target="../slideLayouts/slideLayout40.xml"/><Relationship Id="rId9" Type="http://schemas.openxmlformats.org/officeDocument/2006/relationships/slideLayout" Target="../slideLayouts/slideLayout4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3113060173"/>
      </p:ext>
    </p:extLst>
  </p:cSld>
  <p:clrMap bg1="lt1" tx1="dk1" bg2="lt2" tx2="dk2" accent1="accent1" accent2="accent2" accent3="accent3" accent4="accent4" accent5="accent5" accent6="accent6" hlink="hlink" folHlink="folHlink"/>
  <p:sldLayoutIdLst>
    <p:sldLayoutId id="2147483661" r:id="rId1"/>
    <p:sldLayoutId id="2147483686" r:id="rId2"/>
    <p:sldLayoutId id="2147483703" r:id="rId3"/>
    <p:sldLayoutId id="2147483709" r:id="rId4"/>
    <p:sldLayoutId id="2147483710" r:id="rId5"/>
    <p:sldLayoutId id="2147483711" r:id="rId6"/>
    <p:sldLayoutId id="2147483707" r:id="rId7"/>
    <p:sldLayoutId id="2147483708" r:id="rId8"/>
    <p:sldLayoutId id="2147483673" r:id="rId9"/>
  </p:sldLayoutIdLst>
  <p:txStyles>
    <p:titleStyle>
      <a:lvl1pPr algn="ctr" defTabSz="457200" rtl="0" eaLnBrk="1" latinLnBrk="0" hangingPunct="1">
        <a:spcBef>
          <a:spcPct val="0"/>
        </a:spcBef>
        <a:buNone/>
        <a:defRPr sz="5500" b="0" i="0" kern="1200" baseline="0">
          <a:solidFill>
            <a:schemeClr val="bg1"/>
          </a:solidFill>
          <a:latin typeface="Helam Slab ldsLat Light"/>
          <a:ea typeface="+mj-ea"/>
          <a:cs typeface="Helam Slab ldsLat Light"/>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Open Sans"/>
          <a:ea typeface="+mn-ea"/>
          <a:cs typeface="Open Sans"/>
        </a:defRPr>
      </a:lvl2pPr>
      <a:lvl3pPr marL="1143000" indent="-228600" algn="l" defTabSz="457200" rtl="0" eaLnBrk="1" latinLnBrk="0" hangingPunct="1">
        <a:spcBef>
          <a:spcPct val="20000"/>
        </a:spcBef>
        <a:buFont typeface="Arial"/>
        <a:buChar char="•"/>
        <a:defRPr sz="2400" kern="1200">
          <a:solidFill>
            <a:schemeClr val="tx1"/>
          </a:solidFill>
          <a:latin typeface="Open Sans"/>
          <a:ea typeface="+mn-ea"/>
          <a:cs typeface="Open Sans"/>
        </a:defRPr>
      </a:lvl3pPr>
      <a:lvl4pPr marL="1600200" indent="-228600" algn="l" defTabSz="457200" rtl="0" eaLnBrk="1" latinLnBrk="0" hangingPunct="1">
        <a:spcBef>
          <a:spcPct val="20000"/>
        </a:spcBef>
        <a:buFont typeface="Arial"/>
        <a:buChar char="–"/>
        <a:defRPr sz="2000" kern="1200">
          <a:solidFill>
            <a:schemeClr val="tx1"/>
          </a:solidFill>
          <a:latin typeface="Open Sans"/>
          <a:ea typeface="+mn-ea"/>
          <a:cs typeface="Open Sans"/>
        </a:defRPr>
      </a:lvl4pPr>
      <a:lvl5pPr marL="2057400" indent="-228600" algn="l" defTabSz="457200" rtl="0" eaLnBrk="1" latinLnBrk="0" hangingPunct="1">
        <a:spcBef>
          <a:spcPct val="20000"/>
        </a:spcBef>
        <a:buFont typeface="Arial"/>
        <a:buChar char="»"/>
        <a:defRPr sz="2000" kern="1200">
          <a:solidFill>
            <a:schemeClr val="tx1"/>
          </a:solidFill>
          <a:latin typeface="Open Sans"/>
          <a:ea typeface="+mn-ea"/>
          <a:cs typeface="Open San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 y="0"/>
            <a:ext cx="9156700" cy="6858000"/>
          </a:xfrm>
          <a:prstGeom prst="rect">
            <a:avLst/>
          </a:prstGeom>
        </p:spPr>
      </p:pic>
    </p:spTree>
    <p:extLst>
      <p:ext uri="{BB962C8B-B14F-4D97-AF65-F5344CB8AC3E}">
        <p14:creationId xmlns:p14="http://schemas.microsoft.com/office/powerpoint/2010/main" val="4195914161"/>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717" r:id="rId3"/>
    <p:sldLayoutId id="2147483712" r:id="rId4"/>
    <p:sldLayoutId id="2147483713" r:id="rId5"/>
    <p:sldLayoutId id="2147483714" r:id="rId6"/>
    <p:sldLayoutId id="2147483715" r:id="rId7"/>
    <p:sldLayoutId id="2147483716" r:id="rId8"/>
    <p:sldLayoutId id="2147483690" r:id="rId9"/>
  </p:sldLayoutIdLst>
  <p:txStyles>
    <p:titleStyle>
      <a:lvl1pPr algn="ctr" defTabSz="457200" rtl="0" eaLnBrk="1" latinLnBrk="0" hangingPunct="1">
        <a:spcBef>
          <a:spcPct val="0"/>
        </a:spcBef>
        <a:buNone/>
        <a:defRPr sz="5500" b="0" i="0" kern="1200" baseline="0">
          <a:solidFill>
            <a:schemeClr val="bg1"/>
          </a:solidFill>
          <a:latin typeface="Helam Slab ldsLat Light"/>
          <a:ea typeface="+mj-ea"/>
          <a:cs typeface="Helam Slab ldsLat Light"/>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Open Sans"/>
          <a:ea typeface="+mn-ea"/>
          <a:cs typeface="Open Sans"/>
        </a:defRPr>
      </a:lvl2pPr>
      <a:lvl3pPr marL="1143000" indent="-228600" algn="l" defTabSz="457200" rtl="0" eaLnBrk="1" latinLnBrk="0" hangingPunct="1">
        <a:spcBef>
          <a:spcPct val="20000"/>
        </a:spcBef>
        <a:buFont typeface="Arial"/>
        <a:buChar char="•"/>
        <a:defRPr sz="2400" kern="1200">
          <a:solidFill>
            <a:schemeClr val="tx1"/>
          </a:solidFill>
          <a:latin typeface="Open Sans"/>
          <a:ea typeface="+mn-ea"/>
          <a:cs typeface="Open Sans"/>
        </a:defRPr>
      </a:lvl3pPr>
      <a:lvl4pPr marL="1600200" indent="-228600" algn="l" defTabSz="457200" rtl="0" eaLnBrk="1" latinLnBrk="0" hangingPunct="1">
        <a:spcBef>
          <a:spcPct val="20000"/>
        </a:spcBef>
        <a:buFont typeface="Arial"/>
        <a:buChar char="–"/>
        <a:defRPr sz="2000" kern="1200">
          <a:solidFill>
            <a:schemeClr val="tx1"/>
          </a:solidFill>
          <a:latin typeface="Open Sans"/>
          <a:ea typeface="+mn-ea"/>
          <a:cs typeface="Open Sans"/>
        </a:defRPr>
      </a:lvl4pPr>
      <a:lvl5pPr marL="2057400" indent="-228600" algn="l" defTabSz="457200" rtl="0" eaLnBrk="1" latinLnBrk="0" hangingPunct="1">
        <a:spcBef>
          <a:spcPct val="20000"/>
        </a:spcBef>
        <a:buFont typeface="Arial"/>
        <a:buChar char="»"/>
        <a:defRPr sz="2000" kern="1200">
          <a:solidFill>
            <a:schemeClr val="tx1"/>
          </a:solidFill>
          <a:latin typeface="Open Sans"/>
          <a:ea typeface="+mn-ea"/>
          <a:cs typeface="Open San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4195914161"/>
      </p:ext>
    </p:extLst>
  </p:cSld>
  <p:clrMap bg1="lt1" tx1="dk1" bg2="lt2" tx2="dk2" accent1="accent1" accent2="accent2" accent3="accent3" accent4="accent4" accent5="accent5" accent6="accent6" hlink="hlink" folHlink="folHlink"/>
  <p:sldLayoutIdLst>
    <p:sldLayoutId id="2147483692" r:id="rId1"/>
    <p:sldLayoutId id="2147483693" r:id="rId2"/>
    <p:sldLayoutId id="2147483704" r:id="rId3"/>
    <p:sldLayoutId id="2147483718" r:id="rId4"/>
    <p:sldLayoutId id="2147483719" r:id="rId5"/>
    <p:sldLayoutId id="2147483720" r:id="rId6"/>
    <p:sldLayoutId id="2147483721" r:id="rId7"/>
    <p:sldLayoutId id="2147483722" r:id="rId8"/>
    <p:sldLayoutId id="2147483694" r:id="rId9"/>
  </p:sldLayoutIdLst>
  <p:txStyles>
    <p:titleStyle>
      <a:lvl1pPr algn="ctr" defTabSz="457200" rtl="0" eaLnBrk="1" latinLnBrk="0" hangingPunct="1">
        <a:spcBef>
          <a:spcPct val="0"/>
        </a:spcBef>
        <a:buNone/>
        <a:defRPr sz="5500" b="0" i="0" kern="1200" baseline="0">
          <a:solidFill>
            <a:schemeClr val="bg1"/>
          </a:solidFill>
          <a:latin typeface="Helam Slab ldsLat Light"/>
          <a:ea typeface="+mj-ea"/>
          <a:cs typeface="Helam Slab ldsLat Light"/>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Open Sans"/>
          <a:ea typeface="+mn-ea"/>
          <a:cs typeface="Open Sans"/>
        </a:defRPr>
      </a:lvl2pPr>
      <a:lvl3pPr marL="1143000" indent="-228600" algn="l" defTabSz="457200" rtl="0" eaLnBrk="1" latinLnBrk="0" hangingPunct="1">
        <a:spcBef>
          <a:spcPct val="20000"/>
        </a:spcBef>
        <a:buFont typeface="Arial"/>
        <a:buChar char="•"/>
        <a:defRPr sz="2400" kern="1200">
          <a:solidFill>
            <a:schemeClr val="tx1"/>
          </a:solidFill>
          <a:latin typeface="Open Sans"/>
          <a:ea typeface="+mn-ea"/>
          <a:cs typeface="Open Sans"/>
        </a:defRPr>
      </a:lvl3pPr>
      <a:lvl4pPr marL="1600200" indent="-228600" algn="l" defTabSz="457200" rtl="0" eaLnBrk="1" latinLnBrk="0" hangingPunct="1">
        <a:spcBef>
          <a:spcPct val="20000"/>
        </a:spcBef>
        <a:buFont typeface="Arial"/>
        <a:buChar char="–"/>
        <a:defRPr sz="2000" kern="1200">
          <a:solidFill>
            <a:schemeClr val="tx1"/>
          </a:solidFill>
          <a:latin typeface="Open Sans"/>
          <a:ea typeface="+mn-ea"/>
          <a:cs typeface="Open Sans"/>
        </a:defRPr>
      </a:lvl4pPr>
      <a:lvl5pPr marL="2057400" indent="-228600" algn="l" defTabSz="457200" rtl="0" eaLnBrk="1" latinLnBrk="0" hangingPunct="1">
        <a:spcBef>
          <a:spcPct val="20000"/>
        </a:spcBef>
        <a:buFont typeface="Arial"/>
        <a:buChar char="»"/>
        <a:defRPr sz="2000" kern="1200">
          <a:solidFill>
            <a:schemeClr val="tx1"/>
          </a:solidFill>
          <a:latin typeface="Open Sans"/>
          <a:ea typeface="+mn-ea"/>
          <a:cs typeface="Open San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0" y="12700"/>
            <a:ext cx="9139776" cy="6854832"/>
          </a:xfrm>
          <a:prstGeom prst="rect">
            <a:avLst/>
          </a:prstGeom>
        </p:spPr>
      </p:pic>
    </p:spTree>
    <p:extLst>
      <p:ext uri="{BB962C8B-B14F-4D97-AF65-F5344CB8AC3E}">
        <p14:creationId xmlns:p14="http://schemas.microsoft.com/office/powerpoint/2010/main" val="4195914161"/>
      </p:ext>
    </p:extLst>
  </p:cSld>
  <p:clrMap bg1="lt1" tx1="dk1" bg2="lt2" tx2="dk2" accent1="accent1" accent2="accent2" accent3="accent3" accent4="accent4" accent5="accent5" accent6="accent6" hlink="hlink" folHlink="folHlink"/>
  <p:sldLayoutIdLst>
    <p:sldLayoutId id="2147483696" r:id="rId1"/>
    <p:sldLayoutId id="2147483697" r:id="rId2"/>
    <p:sldLayoutId id="2147483706" r:id="rId3"/>
    <p:sldLayoutId id="2147483723" r:id="rId4"/>
    <p:sldLayoutId id="2147483724" r:id="rId5"/>
    <p:sldLayoutId id="2147483725" r:id="rId6"/>
    <p:sldLayoutId id="2147483726" r:id="rId7"/>
    <p:sldLayoutId id="2147483727" r:id="rId8"/>
    <p:sldLayoutId id="2147483698" r:id="rId9"/>
  </p:sldLayoutIdLst>
  <p:txStyles>
    <p:titleStyle>
      <a:lvl1pPr algn="ctr" defTabSz="457200" rtl="0" eaLnBrk="1" latinLnBrk="0" hangingPunct="1">
        <a:spcBef>
          <a:spcPct val="0"/>
        </a:spcBef>
        <a:buNone/>
        <a:defRPr sz="5500" b="0" i="0" kern="1200" baseline="0">
          <a:solidFill>
            <a:schemeClr val="bg1"/>
          </a:solidFill>
          <a:latin typeface="Helam Slab ldsLat Light"/>
          <a:ea typeface="+mj-ea"/>
          <a:cs typeface="Helam Slab ldsLat Light"/>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Open Sans"/>
          <a:ea typeface="+mn-ea"/>
          <a:cs typeface="Open Sans"/>
        </a:defRPr>
      </a:lvl2pPr>
      <a:lvl3pPr marL="1143000" indent="-228600" algn="l" defTabSz="457200" rtl="0" eaLnBrk="1" latinLnBrk="0" hangingPunct="1">
        <a:spcBef>
          <a:spcPct val="20000"/>
        </a:spcBef>
        <a:buFont typeface="Arial"/>
        <a:buChar char="•"/>
        <a:defRPr sz="2400" kern="1200">
          <a:solidFill>
            <a:schemeClr val="tx1"/>
          </a:solidFill>
          <a:latin typeface="Open Sans"/>
          <a:ea typeface="+mn-ea"/>
          <a:cs typeface="Open Sans"/>
        </a:defRPr>
      </a:lvl3pPr>
      <a:lvl4pPr marL="1600200" indent="-228600" algn="l" defTabSz="457200" rtl="0" eaLnBrk="1" latinLnBrk="0" hangingPunct="1">
        <a:spcBef>
          <a:spcPct val="20000"/>
        </a:spcBef>
        <a:buFont typeface="Arial"/>
        <a:buChar char="–"/>
        <a:defRPr sz="2000" kern="1200">
          <a:solidFill>
            <a:schemeClr val="tx1"/>
          </a:solidFill>
          <a:latin typeface="Open Sans"/>
          <a:ea typeface="+mn-ea"/>
          <a:cs typeface="Open Sans"/>
        </a:defRPr>
      </a:lvl4pPr>
      <a:lvl5pPr marL="2057400" indent="-228600" algn="l" defTabSz="457200" rtl="0" eaLnBrk="1" latinLnBrk="0" hangingPunct="1">
        <a:spcBef>
          <a:spcPct val="20000"/>
        </a:spcBef>
        <a:buFont typeface="Arial"/>
        <a:buChar char="»"/>
        <a:defRPr sz="2000" kern="1200">
          <a:solidFill>
            <a:schemeClr val="tx1"/>
          </a:solidFill>
          <a:latin typeface="Open Sans"/>
          <a:ea typeface="+mn-ea"/>
          <a:cs typeface="Open San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4195914161"/>
      </p:ext>
    </p:extLst>
  </p:cSld>
  <p:clrMap bg1="lt1" tx1="dk1" bg2="lt2" tx2="dk2" accent1="accent1" accent2="accent2" accent3="accent3" accent4="accent4" accent5="accent5" accent6="accent6" hlink="hlink" folHlink="folHlink"/>
  <p:sldLayoutIdLst>
    <p:sldLayoutId id="2147483700" r:id="rId1"/>
    <p:sldLayoutId id="2147483701" r:id="rId2"/>
    <p:sldLayoutId id="2147483705" r:id="rId3"/>
    <p:sldLayoutId id="2147483728" r:id="rId4"/>
    <p:sldLayoutId id="2147483729" r:id="rId5"/>
    <p:sldLayoutId id="2147483730" r:id="rId6"/>
    <p:sldLayoutId id="2147483731" r:id="rId7"/>
    <p:sldLayoutId id="2147483732" r:id="rId8"/>
    <p:sldLayoutId id="2147483702" r:id="rId9"/>
  </p:sldLayoutIdLst>
  <p:txStyles>
    <p:titleStyle>
      <a:lvl1pPr algn="ctr" defTabSz="457200" rtl="0" eaLnBrk="1" latinLnBrk="0" hangingPunct="1">
        <a:spcBef>
          <a:spcPct val="0"/>
        </a:spcBef>
        <a:buNone/>
        <a:defRPr sz="5500" b="0" i="0" kern="1200" baseline="0">
          <a:solidFill>
            <a:schemeClr val="bg1"/>
          </a:solidFill>
          <a:latin typeface="Helam Slab ldsLat Light"/>
          <a:ea typeface="+mj-ea"/>
          <a:cs typeface="Helam Slab ldsLat Light"/>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Open Sans"/>
          <a:ea typeface="+mn-ea"/>
          <a:cs typeface="Open Sans"/>
        </a:defRPr>
      </a:lvl2pPr>
      <a:lvl3pPr marL="1143000" indent="-228600" algn="l" defTabSz="457200" rtl="0" eaLnBrk="1" latinLnBrk="0" hangingPunct="1">
        <a:spcBef>
          <a:spcPct val="20000"/>
        </a:spcBef>
        <a:buFont typeface="Arial"/>
        <a:buChar char="•"/>
        <a:defRPr sz="2400" kern="1200">
          <a:solidFill>
            <a:schemeClr val="tx1"/>
          </a:solidFill>
          <a:latin typeface="Open Sans"/>
          <a:ea typeface="+mn-ea"/>
          <a:cs typeface="Open Sans"/>
        </a:defRPr>
      </a:lvl3pPr>
      <a:lvl4pPr marL="1600200" indent="-228600" algn="l" defTabSz="457200" rtl="0" eaLnBrk="1" latinLnBrk="0" hangingPunct="1">
        <a:spcBef>
          <a:spcPct val="20000"/>
        </a:spcBef>
        <a:buFont typeface="Arial"/>
        <a:buChar char="–"/>
        <a:defRPr sz="2000" kern="1200">
          <a:solidFill>
            <a:schemeClr val="tx1"/>
          </a:solidFill>
          <a:latin typeface="Open Sans"/>
          <a:ea typeface="+mn-ea"/>
          <a:cs typeface="Open Sans"/>
        </a:defRPr>
      </a:lvl4pPr>
      <a:lvl5pPr marL="2057400" indent="-228600" algn="l" defTabSz="457200" rtl="0" eaLnBrk="1" latinLnBrk="0" hangingPunct="1">
        <a:spcBef>
          <a:spcPct val="20000"/>
        </a:spcBef>
        <a:buFont typeface="Arial"/>
        <a:buChar char="»"/>
        <a:defRPr sz="2000" kern="1200">
          <a:solidFill>
            <a:schemeClr val="tx1"/>
          </a:solidFill>
          <a:latin typeface="Open Sans"/>
          <a:ea typeface="+mn-ea"/>
          <a:cs typeface="Open San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18.xml.rels><?xml version="1.0" encoding="UTF-8" standalone="yes"?>
<Relationships xmlns="http://schemas.openxmlformats.org/package/2006/relationships"><Relationship Id="rId2" Type="http://schemas.openxmlformats.org/officeDocument/2006/relationships/image" Target="../media/image25.jpg"/><Relationship Id="rId1" Type="http://schemas.openxmlformats.org/officeDocument/2006/relationships/slideLayout" Target="../slideLayouts/slideLayout4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2.xml.rels><?xml version="1.0" encoding="UTF-8" standalone="yes"?>
<Relationships xmlns="http://schemas.openxmlformats.org/package/2006/relationships"><Relationship Id="rId2" Type="http://schemas.openxmlformats.org/officeDocument/2006/relationships/image" Target="../media/image23.jpg"/><Relationship Id="rId1" Type="http://schemas.openxmlformats.org/officeDocument/2006/relationships/slideLayout" Target="../slideLayouts/slideLayout4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21.xml.rels><?xml version="1.0" encoding="UTF-8" standalone="yes"?>
<Relationships xmlns="http://schemas.openxmlformats.org/package/2006/relationships"><Relationship Id="rId2" Type="http://schemas.openxmlformats.org/officeDocument/2006/relationships/image" Target="../media/image25.jpg"/><Relationship Id="rId1" Type="http://schemas.openxmlformats.org/officeDocument/2006/relationships/slideLayout" Target="../slideLayouts/slideLayout43.xml"/></Relationships>
</file>

<file path=ppt/slides/_rels/slide22.xml.rels><?xml version="1.0" encoding="UTF-8" standalone="yes"?>
<Relationships xmlns="http://schemas.openxmlformats.org/package/2006/relationships"><Relationship Id="rId2" Type="http://schemas.openxmlformats.org/officeDocument/2006/relationships/image" Target="../media/image25.jpg"/><Relationship Id="rId1" Type="http://schemas.openxmlformats.org/officeDocument/2006/relationships/slideLayout" Target="../slideLayouts/slideLayout4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5.xml"/></Relationships>
</file>

<file path=ppt/slides/_rels/slide4.xml.rels><?xml version="1.0" encoding="UTF-8" standalone="yes"?>
<Relationships xmlns="http://schemas.openxmlformats.org/package/2006/relationships"><Relationship Id="rId2" Type="http://schemas.openxmlformats.org/officeDocument/2006/relationships/image" Target="../media/image24.jpg"/><Relationship Id="rId1" Type="http://schemas.openxmlformats.org/officeDocument/2006/relationships/slideLayout" Target="../slideLayouts/slideLayout43.xml"/></Relationships>
</file>

<file path=ppt/slides/_rels/slide5.xml.rels><?xml version="1.0" encoding="UTF-8" standalone="yes"?>
<Relationships xmlns="http://schemas.openxmlformats.org/package/2006/relationships"><Relationship Id="rId2" Type="http://schemas.openxmlformats.org/officeDocument/2006/relationships/image" Target="../media/image24.jpg"/><Relationship Id="rId1" Type="http://schemas.openxmlformats.org/officeDocument/2006/relationships/slideLayout" Target="../slideLayouts/slideLayout43.xml"/></Relationships>
</file>

<file path=ppt/slides/_rels/slide6.xml.rels><?xml version="1.0" encoding="UTF-8" standalone="yes"?>
<Relationships xmlns="http://schemas.openxmlformats.org/package/2006/relationships"><Relationship Id="rId2" Type="http://schemas.openxmlformats.org/officeDocument/2006/relationships/image" Target="../media/image24.jpg"/><Relationship Id="rId1" Type="http://schemas.openxmlformats.org/officeDocument/2006/relationships/slideLayout" Target="../slideLayouts/slideLayout4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b="1" dirty="0"/>
              <a:t>The Role of the Learner</a:t>
            </a:r>
            <a:br>
              <a:rPr lang="en-US" b="1" dirty="0"/>
            </a:br>
            <a:endParaRPr lang="en-US" dirty="0"/>
          </a:p>
        </p:txBody>
      </p:sp>
      <p:sp>
        <p:nvSpPr>
          <p:cNvPr id="7" name="Text Placeholder 6"/>
          <p:cNvSpPr>
            <a:spLocks noGrp="1"/>
          </p:cNvSpPr>
          <p:nvPr>
            <p:ph type="body" sz="quarter" idx="11"/>
          </p:nvPr>
        </p:nvSpPr>
        <p:spPr/>
        <p:txBody>
          <a:bodyPr/>
          <a:lstStyle/>
          <a:p>
            <a:r>
              <a:rPr lang="en-US" dirty="0"/>
              <a:t>Lesson 3</a:t>
            </a:r>
          </a:p>
        </p:txBody>
      </p:sp>
    </p:spTree>
    <p:extLst>
      <p:ext uri="{BB962C8B-B14F-4D97-AF65-F5344CB8AC3E}">
        <p14:creationId xmlns:p14="http://schemas.microsoft.com/office/powerpoint/2010/main" val="16815237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r>
              <a:rPr lang="en-US" dirty="0"/>
              <a:t>Read 2 Nephi 33:1, looking for what the Holy Ghost does for students when the truth is taught by His power.</a:t>
            </a:r>
          </a:p>
          <a:p>
            <a:r>
              <a:rPr lang="en-US" b="1" dirty="0"/>
              <a:t>The Holy Ghost carries the truth to our hearts.</a:t>
            </a:r>
          </a:p>
          <a:p>
            <a:r>
              <a:rPr lang="en-US" dirty="0"/>
              <a:t>How can we recognize when the Holy Ghost is carrying truth to our hearts?</a:t>
            </a:r>
          </a:p>
        </p:txBody>
      </p:sp>
      <p:sp>
        <p:nvSpPr>
          <p:cNvPr id="6" name="Title 5"/>
          <p:cNvSpPr>
            <a:spLocks noGrp="1"/>
          </p:cNvSpPr>
          <p:nvPr>
            <p:ph type="title"/>
          </p:nvPr>
        </p:nvSpPr>
        <p:spPr/>
        <p:txBody>
          <a:bodyPr/>
          <a:lstStyle/>
          <a:p>
            <a:r>
              <a:rPr lang="en-US" dirty="0"/>
              <a:t>Role of the Holy Ghost</a:t>
            </a:r>
          </a:p>
        </p:txBody>
      </p:sp>
    </p:spTree>
    <p:extLst>
      <p:ext uri="{BB962C8B-B14F-4D97-AF65-F5344CB8AC3E}">
        <p14:creationId xmlns:p14="http://schemas.microsoft.com/office/powerpoint/2010/main" val="15887848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r>
              <a:rPr lang="en-US" dirty="0"/>
              <a:t>The Spirit usually communicates with us quietly, through our feelings and in our minds (see 1 Nephi 17:45; D&amp;C 8:2–3).</a:t>
            </a:r>
          </a:p>
        </p:txBody>
      </p:sp>
      <p:sp>
        <p:nvSpPr>
          <p:cNvPr id="6" name="Title 5"/>
          <p:cNvSpPr>
            <a:spLocks noGrp="1"/>
          </p:cNvSpPr>
          <p:nvPr>
            <p:ph type="title"/>
          </p:nvPr>
        </p:nvSpPr>
        <p:spPr/>
        <p:txBody>
          <a:bodyPr/>
          <a:lstStyle/>
          <a:p>
            <a:r>
              <a:rPr lang="en-US" dirty="0"/>
              <a:t>Role of the Holy Ghost</a:t>
            </a:r>
          </a:p>
        </p:txBody>
      </p:sp>
    </p:spTree>
    <p:extLst>
      <p:ext uri="{BB962C8B-B14F-4D97-AF65-F5344CB8AC3E}">
        <p14:creationId xmlns:p14="http://schemas.microsoft.com/office/powerpoint/2010/main" val="10997222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r>
              <a:rPr lang="en-US" dirty="0"/>
              <a:t>The Spirit usually communicates with us quietly, through our feelings and in our minds (see 1 Nephi 17:45; D&amp;C 8:2–3).</a:t>
            </a:r>
          </a:p>
          <a:p>
            <a:r>
              <a:rPr lang="en-US" dirty="0"/>
              <a:t>What do you think your experience in seminary would be like without the influence of the Holy Ghost? Why?</a:t>
            </a:r>
          </a:p>
        </p:txBody>
      </p:sp>
      <p:sp>
        <p:nvSpPr>
          <p:cNvPr id="6" name="Title 5"/>
          <p:cNvSpPr>
            <a:spLocks noGrp="1"/>
          </p:cNvSpPr>
          <p:nvPr>
            <p:ph type="title"/>
          </p:nvPr>
        </p:nvSpPr>
        <p:spPr/>
        <p:txBody>
          <a:bodyPr/>
          <a:lstStyle/>
          <a:p>
            <a:r>
              <a:rPr lang="en-US" dirty="0"/>
              <a:t>Role of the Holy Ghost</a:t>
            </a:r>
          </a:p>
        </p:txBody>
      </p:sp>
    </p:spTree>
    <p:extLst>
      <p:ext uri="{BB962C8B-B14F-4D97-AF65-F5344CB8AC3E}">
        <p14:creationId xmlns:p14="http://schemas.microsoft.com/office/powerpoint/2010/main" val="10906567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r>
              <a:rPr lang="en-US" dirty="0"/>
              <a:t>Read Doctrine and Covenants 50:13–14 and look for a description of the role of a gospel teacher.</a:t>
            </a:r>
          </a:p>
        </p:txBody>
      </p:sp>
      <p:sp>
        <p:nvSpPr>
          <p:cNvPr id="6" name="Title 5"/>
          <p:cNvSpPr>
            <a:spLocks noGrp="1"/>
          </p:cNvSpPr>
          <p:nvPr>
            <p:ph type="title"/>
          </p:nvPr>
        </p:nvSpPr>
        <p:spPr/>
        <p:txBody>
          <a:bodyPr/>
          <a:lstStyle/>
          <a:p>
            <a:r>
              <a:rPr lang="en-US" dirty="0"/>
              <a:t>Role of the Teacher</a:t>
            </a:r>
          </a:p>
        </p:txBody>
      </p:sp>
    </p:spTree>
    <p:extLst>
      <p:ext uri="{BB962C8B-B14F-4D97-AF65-F5344CB8AC3E}">
        <p14:creationId xmlns:p14="http://schemas.microsoft.com/office/powerpoint/2010/main" val="10993566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r>
              <a:rPr lang="en-US" dirty="0"/>
              <a:t>Read Doctrine and Covenants 50:13–14 and look for a description of the role of a gospel teacher.</a:t>
            </a:r>
          </a:p>
          <a:p>
            <a:r>
              <a:rPr lang="en-US" b="1" dirty="0"/>
              <a:t>Gospel teachers are to teach by the Spirit.</a:t>
            </a:r>
          </a:p>
        </p:txBody>
      </p:sp>
      <p:sp>
        <p:nvSpPr>
          <p:cNvPr id="6" name="Title 5"/>
          <p:cNvSpPr>
            <a:spLocks noGrp="1"/>
          </p:cNvSpPr>
          <p:nvPr>
            <p:ph type="title"/>
          </p:nvPr>
        </p:nvSpPr>
        <p:spPr/>
        <p:txBody>
          <a:bodyPr/>
          <a:lstStyle/>
          <a:p>
            <a:r>
              <a:rPr lang="en-US" dirty="0"/>
              <a:t>Role of the Teacher</a:t>
            </a:r>
          </a:p>
        </p:txBody>
      </p:sp>
    </p:spTree>
    <p:extLst>
      <p:ext uri="{BB962C8B-B14F-4D97-AF65-F5344CB8AC3E}">
        <p14:creationId xmlns:p14="http://schemas.microsoft.com/office/powerpoint/2010/main" val="9418442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r>
              <a:rPr lang="en-US" dirty="0"/>
              <a:t>Read Doctrine and Covenants 50:13–14 and look for a description of the role of a gospel teacher.</a:t>
            </a:r>
          </a:p>
          <a:p>
            <a:r>
              <a:rPr lang="en-US" b="1" dirty="0"/>
              <a:t>Gospel teachers are to teach by the Spirit.</a:t>
            </a:r>
          </a:p>
          <a:p>
            <a:r>
              <a:rPr lang="en-US" dirty="0"/>
              <a:t>Why do you think it is important for gospel teachers to have the assistance of the Holy Ghost when preparing and teaching?</a:t>
            </a:r>
          </a:p>
        </p:txBody>
      </p:sp>
      <p:sp>
        <p:nvSpPr>
          <p:cNvPr id="6" name="Title 5"/>
          <p:cNvSpPr>
            <a:spLocks noGrp="1"/>
          </p:cNvSpPr>
          <p:nvPr>
            <p:ph type="title"/>
          </p:nvPr>
        </p:nvSpPr>
        <p:spPr/>
        <p:txBody>
          <a:bodyPr/>
          <a:lstStyle/>
          <a:p>
            <a:r>
              <a:rPr lang="en-US" dirty="0"/>
              <a:t>Role of the Teacher</a:t>
            </a:r>
          </a:p>
        </p:txBody>
      </p:sp>
    </p:spTree>
    <p:extLst>
      <p:ext uri="{BB962C8B-B14F-4D97-AF65-F5344CB8AC3E}">
        <p14:creationId xmlns:p14="http://schemas.microsoft.com/office/powerpoint/2010/main" val="4742636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r>
              <a:rPr lang="en-US" dirty="0"/>
              <a:t>Read Doctrine and Covenants 88:118, looking for how the Lord said these early Church members should seek learning, which can also pertain to us.</a:t>
            </a:r>
          </a:p>
        </p:txBody>
      </p:sp>
      <p:sp>
        <p:nvSpPr>
          <p:cNvPr id="6" name="Title 5"/>
          <p:cNvSpPr>
            <a:spLocks noGrp="1"/>
          </p:cNvSpPr>
          <p:nvPr>
            <p:ph type="title"/>
          </p:nvPr>
        </p:nvSpPr>
        <p:spPr/>
        <p:txBody>
          <a:bodyPr/>
          <a:lstStyle/>
          <a:p>
            <a:r>
              <a:rPr lang="en-US" dirty="0"/>
              <a:t>Role of the Student</a:t>
            </a:r>
          </a:p>
        </p:txBody>
      </p:sp>
    </p:spTree>
    <p:extLst>
      <p:ext uri="{BB962C8B-B14F-4D97-AF65-F5344CB8AC3E}">
        <p14:creationId xmlns:p14="http://schemas.microsoft.com/office/powerpoint/2010/main" val="8285487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r>
              <a:rPr lang="en-US" dirty="0"/>
              <a:t>Read Doctrine and Covenants 88:118, looking for how the Lord said these early Church members should seek learning, which can also pertain to </a:t>
            </a:r>
            <a:r>
              <a:rPr lang="en-US"/>
              <a:t>us.</a:t>
            </a:r>
          </a:p>
          <a:p>
            <a:r>
              <a:rPr lang="en-US"/>
              <a:t>What </a:t>
            </a:r>
            <a:r>
              <a:rPr lang="en-US" dirty="0"/>
              <a:t>do you think it means to seek learning by faith?</a:t>
            </a:r>
          </a:p>
        </p:txBody>
      </p:sp>
      <p:sp>
        <p:nvSpPr>
          <p:cNvPr id="6" name="Title 5"/>
          <p:cNvSpPr>
            <a:spLocks noGrp="1"/>
          </p:cNvSpPr>
          <p:nvPr>
            <p:ph type="title"/>
          </p:nvPr>
        </p:nvSpPr>
        <p:spPr/>
        <p:txBody>
          <a:bodyPr/>
          <a:lstStyle/>
          <a:p>
            <a:r>
              <a:rPr lang="en-US" dirty="0"/>
              <a:t>Role of the Student</a:t>
            </a:r>
          </a:p>
        </p:txBody>
      </p:sp>
    </p:spTree>
    <p:extLst>
      <p:ext uri="{BB962C8B-B14F-4D97-AF65-F5344CB8AC3E}">
        <p14:creationId xmlns:p14="http://schemas.microsoft.com/office/powerpoint/2010/main" val="15375566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Elder David A. Bednar</a:t>
            </a:r>
          </a:p>
        </p:txBody>
      </p:sp>
      <p:sp>
        <p:nvSpPr>
          <p:cNvPr id="9" name="Content Placeholder 8"/>
          <p:cNvSpPr>
            <a:spLocks noGrp="1"/>
          </p:cNvSpPr>
          <p:nvPr>
            <p:ph sz="quarter" idx="4"/>
          </p:nvPr>
        </p:nvSpPr>
        <p:spPr/>
        <p:txBody>
          <a:bodyPr/>
          <a:lstStyle/>
          <a:p>
            <a:pPr marL="0" indent="0">
              <a:buNone/>
            </a:pPr>
            <a:r>
              <a:rPr lang="en-US" dirty="0"/>
              <a:t>“True faith is focused in and on the Lord Jesus Christ and always leads to action. …</a:t>
            </a:r>
          </a:p>
          <a:p>
            <a:pPr marL="0" indent="0">
              <a:buNone/>
            </a:pPr>
            <a:r>
              <a:rPr lang="en-US" dirty="0"/>
              <a:t>“… As learners, you and I are to act and be doers of the word and not simply hearers who are only acted upon. …</a:t>
            </a:r>
          </a:p>
          <a:p>
            <a:pPr marL="0" indent="0">
              <a:buNone/>
            </a:pPr>
            <a:r>
              <a:rPr lang="en-US" dirty="0"/>
              <a:t>“… Learning by faith requires spiritual, mental, and physical exertion and not just passive reception. …</a:t>
            </a:r>
          </a:p>
          <a:p>
            <a:pPr marL="0" indent="0">
              <a:buNone/>
            </a:pPr>
            <a:r>
              <a:rPr lang="en-US" dirty="0"/>
              <a:t>“… A student must exercise faith and act in order to obtain the knowledge for himself or herself” (David A. Bednar, “Seek Learning by Faith,” </a:t>
            </a:r>
            <a:r>
              <a:rPr lang="en-US" i="0" dirty="0"/>
              <a:t>Ensign</a:t>
            </a:r>
            <a:r>
              <a:rPr lang="en-US" dirty="0"/>
              <a:t>, Sept. 2007, 63, 64).</a:t>
            </a:r>
          </a:p>
          <a:p>
            <a:endParaRPr lang="en-US" dirty="0"/>
          </a:p>
        </p:txBody>
      </p:sp>
      <p:pic>
        <p:nvPicPr>
          <p:cNvPr id="2" name="Picture Placeholder 1"/>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l="35" r="35"/>
          <a:stretch>
            <a:fillRect/>
          </a:stretch>
        </p:blipFill>
        <p:spPr/>
      </p:pic>
    </p:spTree>
    <p:extLst>
      <p:ext uri="{BB962C8B-B14F-4D97-AF65-F5344CB8AC3E}">
        <p14:creationId xmlns:p14="http://schemas.microsoft.com/office/powerpoint/2010/main" val="20944742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r>
              <a:rPr lang="en-US" b="1" dirty="0"/>
              <a:t>To learn by faith we must put forth effort to study the gospel and apply its principles.</a:t>
            </a:r>
          </a:p>
        </p:txBody>
      </p:sp>
      <p:sp>
        <p:nvSpPr>
          <p:cNvPr id="6" name="Title 5"/>
          <p:cNvSpPr>
            <a:spLocks noGrp="1"/>
          </p:cNvSpPr>
          <p:nvPr>
            <p:ph type="title"/>
          </p:nvPr>
        </p:nvSpPr>
        <p:spPr/>
        <p:txBody>
          <a:bodyPr/>
          <a:lstStyle/>
          <a:p>
            <a:r>
              <a:rPr lang="en-US" dirty="0"/>
              <a:t>Learning by Faith</a:t>
            </a:r>
          </a:p>
        </p:txBody>
      </p:sp>
    </p:spTree>
    <p:extLst>
      <p:ext uri="{BB962C8B-B14F-4D97-AF65-F5344CB8AC3E}">
        <p14:creationId xmlns:p14="http://schemas.microsoft.com/office/powerpoint/2010/main" val="27472431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Devotional</a:t>
            </a:r>
          </a:p>
        </p:txBody>
      </p:sp>
      <p:sp>
        <p:nvSpPr>
          <p:cNvPr id="3" name="Content Placeholder 2"/>
          <p:cNvSpPr>
            <a:spLocks noGrp="1"/>
          </p:cNvSpPr>
          <p:nvPr>
            <p:ph sz="quarter" idx="4"/>
          </p:nvPr>
        </p:nvSpPr>
        <p:spPr/>
        <p:txBody>
          <a:bodyPr/>
          <a:lstStyle/>
          <a:p>
            <a:r>
              <a:rPr lang="en-US" dirty="0"/>
              <a:t>Hymn:</a:t>
            </a:r>
          </a:p>
          <a:p>
            <a:r>
              <a:rPr lang="en-US" dirty="0"/>
              <a:t>Prayer:</a:t>
            </a:r>
          </a:p>
          <a:p>
            <a:r>
              <a:rPr lang="en-US" dirty="0"/>
              <a:t>Thought:</a:t>
            </a:r>
          </a:p>
        </p:txBody>
      </p:sp>
      <p:pic>
        <p:nvPicPr>
          <p:cNvPr id="5" name="Picture Placeholder 4"/>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t="5665" b="5665"/>
          <a:stretch>
            <a:fillRect/>
          </a:stretch>
        </p:blipFill>
        <p:spPr/>
      </p:pic>
    </p:spTree>
    <p:extLst>
      <p:ext uri="{BB962C8B-B14F-4D97-AF65-F5344CB8AC3E}">
        <p14:creationId xmlns:p14="http://schemas.microsoft.com/office/powerpoint/2010/main" val="11058486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r>
              <a:rPr lang="en-US" b="1" dirty="0"/>
              <a:t>To learn by faith we must put forth effort to study the gospel and apply its principles.</a:t>
            </a:r>
          </a:p>
          <a:p>
            <a:r>
              <a:rPr lang="en-US" i="1" dirty="0"/>
              <a:t>As we put forth our own effort to learn by faith and act on the gospel principles we learn, …</a:t>
            </a:r>
          </a:p>
        </p:txBody>
      </p:sp>
      <p:sp>
        <p:nvSpPr>
          <p:cNvPr id="6" name="Title 5"/>
          <p:cNvSpPr>
            <a:spLocks noGrp="1"/>
          </p:cNvSpPr>
          <p:nvPr>
            <p:ph type="title"/>
          </p:nvPr>
        </p:nvSpPr>
        <p:spPr/>
        <p:txBody>
          <a:bodyPr/>
          <a:lstStyle/>
          <a:p>
            <a:r>
              <a:rPr lang="en-US" dirty="0"/>
              <a:t>Learning by Faith</a:t>
            </a:r>
          </a:p>
        </p:txBody>
      </p:sp>
    </p:spTree>
    <p:extLst>
      <p:ext uri="{BB962C8B-B14F-4D97-AF65-F5344CB8AC3E}">
        <p14:creationId xmlns:p14="http://schemas.microsoft.com/office/powerpoint/2010/main" val="19938210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Elder David A. Bednar</a:t>
            </a:r>
          </a:p>
        </p:txBody>
      </p:sp>
      <p:sp>
        <p:nvSpPr>
          <p:cNvPr id="9" name="Content Placeholder 8"/>
          <p:cNvSpPr>
            <a:spLocks noGrp="1"/>
          </p:cNvSpPr>
          <p:nvPr>
            <p:ph sz="quarter" idx="4"/>
          </p:nvPr>
        </p:nvSpPr>
        <p:spPr/>
        <p:txBody>
          <a:bodyPr/>
          <a:lstStyle/>
          <a:p>
            <a:pPr marL="0" indent="0">
              <a:buNone/>
            </a:pPr>
            <a:r>
              <a:rPr lang="en-US" dirty="0"/>
              <a:t>“A teacher can explain, demonstrate, persuade, and testify, and do so with great spiritual power and effectiveness. Ultimately, however, the content of a message and the witness of the Holy Ghost penetrate into the heart only if a receiver allows them to enter. Learning by faith opens the pathway into the heart. …</a:t>
            </a:r>
          </a:p>
          <a:p>
            <a:pPr marL="0" indent="0">
              <a:buNone/>
            </a:pPr>
            <a:r>
              <a:rPr lang="en-US" i="0" dirty="0"/>
              <a:t>Continued on next page.</a:t>
            </a:r>
          </a:p>
          <a:p>
            <a:endParaRPr lang="en-US" dirty="0"/>
          </a:p>
        </p:txBody>
      </p:sp>
      <p:pic>
        <p:nvPicPr>
          <p:cNvPr id="2" name="Picture Placeholder 1"/>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l="35" r="35"/>
          <a:stretch>
            <a:fillRect/>
          </a:stretch>
        </p:blipFill>
        <p:spPr/>
      </p:pic>
    </p:spTree>
    <p:extLst>
      <p:ext uri="{BB962C8B-B14F-4D97-AF65-F5344CB8AC3E}">
        <p14:creationId xmlns:p14="http://schemas.microsoft.com/office/powerpoint/2010/main" val="41353891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Elder David A. Bednar, cont.</a:t>
            </a:r>
          </a:p>
        </p:txBody>
      </p:sp>
      <p:sp>
        <p:nvSpPr>
          <p:cNvPr id="9" name="Content Placeholder 8"/>
          <p:cNvSpPr>
            <a:spLocks noGrp="1"/>
          </p:cNvSpPr>
          <p:nvPr>
            <p:ph sz="quarter" idx="4"/>
          </p:nvPr>
        </p:nvSpPr>
        <p:spPr/>
        <p:txBody>
          <a:bodyPr/>
          <a:lstStyle/>
          <a:p>
            <a:pPr marL="0" indent="0">
              <a:buNone/>
            </a:pPr>
            <a:r>
              <a:rPr lang="en-US" dirty="0"/>
              <a:t>“A learner exercising agency by acting in accordance with correct principles opens his or her heart to the Holy Ghost and invites His teaching, testifying power, and confirming witness” (David A. Bednar, “Seek Learning by Faith,” 61, 64).</a:t>
            </a:r>
          </a:p>
          <a:p>
            <a:endParaRPr lang="en-US" dirty="0"/>
          </a:p>
        </p:txBody>
      </p:sp>
      <p:pic>
        <p:nvPicPr>
          <p:cNvPr id="2" name="Picture Placeholder 1"/>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l="35" r="35"/>
          <a:stretch>
            <a:fillRect/>
          </a:stretch>
        </p:blipFill>
        <p:spPr/>
      </p:pic>
    </p:spTree>
    <p:extLst>
      <p:ext uri="{BB962C8B-B14F-4D97-AF65-F5344CB8AC3E}">
        <p14:creationId xmlns:p14="http://schemas.microsoft.com/office/powerpoint/2010/main" val="15671904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r>
              <a:rPr lang="en-US" b="1" dirty="0"/>
              <a:t>As we put forth our own effort to learn by faith and act on the gospel principles we learn, we open our hearts to the Holy Ghost so He can teach us and testify of truth.</a:t>
            </a:r>
          </a:p>
        </p:txBody>
      </p:sp>
      <p:sp>
        <p:nvSpPr>
          <p:cNvPr id="6" name="Title 5"/>
          <p:cNvSpPr>
            <a:spLocks noGrp="1"/>
          </p:cNvSpPr>
          <p:nvPr>
            <p:ph type="title"/>
          </p:nvPr>
        </p:nvSpPr>
        <p:spPr/>
        <p:txBody>
          <a:bodyPr/>
          <a:lstStyle/>
          <a:p>
            <a:r>
              <a:rPr lang="en-US" dirty="0"/>
              <a:t>Learning by Faith</a:t>
            </a:r>
          </a:p>
        </p:txBody>
      </p:sp>
    </p:spTree>
    <p:extLst>
      <p:ext uri="{BB962C8B-B14F-4D97-AF65-F5344CB8AC3E}">
        <p14:creationId xmlns:p14="http://schemas.microsoft.com/office/powerpoint/2010/main" val="10973453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407535"/>
            <a:ext cx="8229600" cy="4159125"/>
          </a:xfrm>
        </p:spPr>
        <p:txBody>
          <a:bodyPr/>
          <a:lstStyle/>
          <a:p>
            <a:r>
              <a:rPr lang="en-US" dirty="0"/>
              <a:t>Based on what we have discussed about the roles of the Holy Ghost, the teacher, and students, what would happen if we removed any one of these roles from our seminary class?</a:t>
            </a:r>
          </a:p>
        </p:txBody>
      </p:sp>
      <p:sp>
        <p:nvSpPr>
          <p:cNvPr id="6" name="Title 5"/>
          <p:cNvSpPr>
            <a:spLocks noGrp="1"/>
          </p:cNvSpPr>
          <p:nvPr>
            <p:ph type="title"/>
          </p:nvPr>
        </p:nvSpPr>
        <p:spPr/>
        <p:txBody>
          <a:bodyPr/>
          <a:lstStyle/>
          <a:p>
            <a:r>
              <a:rPr lang="en-US" dirty="0"/>
              <a:t>Gospel Learning</a:t>
            </a:r>
          </a:p>
        </p:txBody>
      </p:sp>
    </p:spTree>
    <p:extLst>
      <p:ext uri="{BB962C8B-B14F-4D97-AF65-F5344CB8AC3E}">
        <p14:creationId xmlns:p14="http://schemas.microsoft.com/office/powerpoint/2010/main" val="9149566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407535"/>
            <a:ext cx="8229600" cy="4159125"/>
          </a:xfrm>
        </p:spPr>
        <p:txBody>
          <a:bodyPr/>
          <a:lstStyle/>
          <a:p>
            <a:r>
              <a:rPr lang="en-US" dirty="0"/>
              <a:t>Based on what we have discussed about the roles of the Holy Ghost, the teacher, and students, what would happen if we removed any one of these roles from our seminary class?</a:t>
            </a:r>
          </a:p>
          <a:p>
            <a:r>
              <a:rPr lang="en-US" dirty="0"/>
              <a:t>What are some attitudes or behaviors that can prevent the Spirit from teaching us truth in a seminary </a:t>
            </a:r>
            <a:r>
              <a:rPr lang="en-US"/>
              <a:t>class?</a:t>
            </a:r>
            <a:endParaRPr lang="en-US" dirty="0"/>
          </a:p>
        </p:txBody>
      </p:sp>
      <p:sp>
        <p:nvSpPr>
          <p:cNvPr id="6" name="Title 5"/>
          <p:cNvSpPr>
            <a:spLocks noGrp="1"/>
          </p:cNvSpPr>
          <p:nvPr>
            <p:ph type="title"/>
          </p:nvPr>
        </p:nvSpPr>
        <p:spPr/>
        <p:txBody>
          <a:bodyPr/>
          <a:lstStyle/>
          <a:p>
            <a:r>
              <a:rPr lang="en-US" dirty="0"/>
              <a:t>Gospel Learning</a:t>
            </a:r>
          </a:p>
        </p:txBody>
      </p:sp>
    </p:spTree>
    <p:extLst>
      <p:ext uri="{BB962C8B-B14F-4D97-AF65-F5344CB8AC3E}">
        <p14:creationId xmlns:p14="http://schemas.microsoft.com/office/powerpoint/2010/main" val="21379915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407535"/>
            <a:ext cx="8229600" cy="4159125"/>
          </a:xfrm>
        </p:spPr>
        <p:txBody>
          <a:bodyPr/>
          <a:lstStyle/>
          <a:p>
            <a:r>
              <a:rPr lang="en-US" dirty="0"/>
              <a:t>What are some spiritual, mental, and physical efforts we can make to invite the Spirit to teach and testify to us of truth? </a:t>
            </a:r>
          </a:p>
        </p:txBody>
      </p:sp>
      <p:sp>
        <p:nvSpPr>
          <p:cNvPr id="6" name="Title 5"/>
          <p:cNvSpPr>
            <a:spLocks noGrp="1"/>
          </p:cNvSpPr>
          <p:nvPr>
            <p:ph type="title"/>
          </p:nvPr>
        </p:nvSpPr>
        <p:spPr/>
        <p:txBody>
          <a:bodyPr/>
          <a:lstStyle/>
          <a:p>
            <a:r>
              <a:rPr lang="en-US" dirty="0"/>
              <a:t>Gospel Learning</a:t>
            </a:r>
          </a:p>
        </p:txBody>
      </p:sp>
    </p:spTree>
    <p:extLst>
      <p:ext uri="{BB962C8B-B14F-4D97-AF65-F5344CB8AC3E}">
        <p14:creationId xmlns:p14="http://schemas.microsoft.com/office/powerpoint/2010/main" val="1350127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407535"/>
            <a:ext cx="8229600" cy="4159125"/>
          </a:xfrm>
        </p:spPr>
        <p:txBody>
          <a:bodyPr/>
          <a:lstStyle/>
          <a:p>
            <a:r>
              <a:rPr lang="en-US"/>
              <a:t>What </a:t>
            </a:r>
            <a:r>
              <a:rPr lang="en-US" dirty="0"/>
              <a:t>are some spiritual, mental, and physical efforts we can make to invite the Spirit to teach and testify to us of truth? </a:t>
            </a:r>
          </a:p>
          <a:p>
            <a:r>
              <a:rPr lang="en-US" dirty="0"/>
              <a:t>How can an entire class be influenced by each student fulfilling his or her role in gospel learning?</a:t>
            </a:r>
          </a:p>
        </p:txBody>
      </p:sp>
      <p:sp>
        <p:nvSpPr>
          <p:cNvPr id="6" name="Title 5"/>
          <p:cNvSpPr>
            <a:spLocks noGrp="1"/>
          </p:cNvSpPr>
          <p:nvPr>
            <p:ph type="title"/>
          </p:nvPr>
        </p:nvSpPr>
        <p:spPr/>
        <p:txBody>
          <a:bodyPr/>
          <a:lstStyle/>
          <a:p>
            <a:r>
              <a:rPr lang="en-US" dirty="0"/>
              <a:t>Gospel Learning</a:t>
            </a:r>
          </a:p>
        </p:txBody>
      </p:sp>
    </p:spTree>
    <p:extLst>
      <p:ext uri="{BB962C8B-B14F-4D97-AF65-F5344CB8AC3E}">
        <p14:creationId xmlns:p14="http://schemas.microsoft.com/office/powerpoint/2010/main" val="17751941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413980"/>
            <a:ext cx="8229600" cy="4159125"/>
          </a:xfrm>
        </p:spPr>
        <p:txBody>
          <a:bodyPr/>
          <a:lstStyle/>
          <a:p>
            <a:r>
              <a:rPr lang="en-US" dirty="0"/>
              <a:t>Read 1 Nephi 10:17; 11:1–6, looking for how Nephi responded after hearing his father’s vision and teachings. </a:t>
            </a:r>
          </a:p>
        </p:txBody>
      </p:sp>
      <p:sp>
        <p:nvSpPr>
          <p:cNvPr id="6" name="Title 5"/>
          <p:cNvSpPr>
            <a:spLocks noGrp="1"/>
          </p:cNvSpPr>
          <p:nvPr>
            <p:ph type="title"/>
          </p:nvPr>
        </p:nvSpPr>
        <p:spPr/>
        <p:txBody>
          <a:bodyPr/>
          <a:lstStyle/>
          <a:p>
            <a:r>
              <a:rPr lang="en-US" dirty="0"/>
              <a:t>Nephi</a:t>
            </a:r>
          </a:p>
        </p:txBody>
      </p:sp>
    </p:spTree>
    <p:extLst>
      <p:ext uri="{BB962C8B-B14F-4D97-AF65-F5344CB8AC3E}">
        <p14:creationId xmlns:p14="http://schemas.microsoft.com/office/powerpoint/2010/main" val="5995876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413980"/>
            <a:ext cx="8229600" cy="4159125"/>
          </a:xfrm>
        </p:spPr>
        <p:txBody>
          <a:bodyPr/>
          <a:lstStyle/>
          <a:p>
            <a:r>
              <a:rPr lang="en-US" dirty="0"/>
              <a:t>Read 1 Nephi 10:17; 11:1–6, looking for how Nephi responded after hearing his father’s vision and teachings. </a:t>
            </a:r>
          </a:p>
          <a:p>
            <a:r>
              <a:rPr lang="en-US" dirty="0"/>
              <a:t>How was Nephi an example of seeking to learn by faith?</a:t>
            </a:r>
          </a:p>
        </p:txBody>
      </p:sp>
      <p:sp>
        <p:nvSpPr>
          <p:cNvPr id="6" name="Title 5"/>
          <p:cNvSpPr>
            <a:spLocks noGrp="1"/>
          </p:cNvSpPr>
          <p:nvPr>
            <p:ph type="title"/>
          </p:nvPr>
        </p:nvSpPr>
        <p:spPr/>
        <p:txBody>
          <a:bodyPr/>
          <a:lstStyle/>
          <a:p>
            <a:r>
              <a:rPr lang="en-US" dirty="0"/>
              <a:t>Nephi</a:t>
            </a:r>
          </a:p>
        </p:txBody>
      </p:sp>
    </p:spTree>
    <p:extLst>
      <p:ext uri="{BB962C8B-B14F-4D97-AF65-F5344CB8AC3E}">
        <p14:creationId xmlns:p14="http://schemas.microsoft.com/office/powerpoint/2010/main" val="4836682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r>
              <a:rPr lang="en-US" dirty="0"/>
              <a:t>What do I want to experience and accomplish through seminary this year?</a:t>
            </a:r>
          </a:p>
        </p:txBody>
      </p:sp>
      <p:sp>
        <p:nvSpPr>
          <p:cNvPr id="6" name="Title 5"/>
          <p:cNvSpPr>
            <a:spLocks noGrp="1"/>
          </p:cNvSpPr>
          <p:nvPr>
            <p:ph type="title"/>
          </p:nvPr>
        </p:nvSpPr>
        <p:spPr/>
        <p:txBody>
          <a:bodyPr/>
          <a:lstStyle/>
          <a:p>
            <a:r>
              <a:rPr lang="en-US" dirty="0"/>
              <a:t>Think About This Question</a:t>
            </a:r>
          </a:p>
        </p:txBody>
      </p:sp>
    </p:spTree>
    <p:extLst>
      <p:ext uri="{BB962C8B-B14F-4D97-AF65-F5344CB8AC3E}">
        <p14:creationId xmlns:p14="http://schemas.microsoft.com/office/powerpoint/2010/main" val="12477823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413980"/>
            <a:ext cx="8229600" cy="4159125"/>
          </a:xfrm>
        </p:spPr>
        <p:txBody>
          <a:bodyPr/>
          <a:lstStyle/>
          <a:p>
            <a:r>
              <a:rPr lang="en-US" dirty="0"/>
              <a:t>Read 1 Nephi 15:2–3; 7–11, looking for how Laman and Lemuel responded to their father’s vision. </a:t>
            </a:r>
          </a:p>
        </p:txBody>
      </p:sp>
      <p:sp>
        <p:nvSpPr>
          <p:cNvPr id="6" name="Title 5"/>
          <p:cNvSpPr>
            <a:spLocks noGrp="1"/>
          </p:cNvSpPr>
          <p:nvPr>
            <p:ph type="title"/>
          </p:nvPr>
        </p:nvSpPr>
        <p:spPr/>
        <p:txBody>
          <a:bodyPr/>
          <a:lstStyle/>
          <a:p>
            <a:r>
              <a:rPr lang="en-US" dirty="0"/>
              <a:t>Laman and Lemuel</a:t>
            </a:r>
          </a:p>
        </p:txBody>
      </p:sp>
    </p:spTree>
    <p:extLst>
      <p:ext uri="{BB962C8B-B14F-4D97-AF65-F5344CB8AC3E}">
        <p14:creationId xmlns:p14="http://schemas.microsoft.com/office/powerpoint/2010/main" val="43847366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413980"/>
            <a:ext cx="8229600" cy="4159125"/>
          </a:xfrm>
        </p:spPr>
        <p:txBody>
          <a:bodyPr/>
          <a:lstStyle/>
          <a:p>
            <a:r>
              <a:rPr lang="en-US" dirty="0"/>
              <a:t>Read 1 Nephi 15:2–3; 7–11, looking for how Laman and Lemuel responded to their father’s vision. </a:t>
            </a:r>
          </a:p>
          <a:p>
            <a:r>
              <a:rPr lang="en-US" dirty="0"/>
              <a:t>How were Laman and Lemuel lacking in faith?</a:t>
            </a:r>
          </a:p>
        </p:txBody>
      </p:sp>
      <p:sp>
        <p:nvSpPr>
          <p:cNvPr id="6" name="Title 5"/>
          <p:cNvSpPr>
            <a:spLocks noGrp="1"/>
          </p:cNvSpPr>
          <p:nvPr>
            <p:ph type="title"/>
          </p:nvPr>
        </p:nvSpPr>
        <p:spPr/>
        <p:txBody>
          <a:bodyPr/>
          <a:lstStyle/>
          <a:p>
            <a:r>
              <a:rPr lang="en-US" dirty="0"/>
              <a:t>Laman and Lemuel</a:t>
            </a:r>
          </a:p>
        </p:txBody>
      </p:sp>
    </p:spTree>
    <p:extLst>
      <p:ext uri="{BB962C8B-B14F-4D97-AF65-F5344CB8AC3E}">
        <p14:creationId xmlns:p14="http://schemas.microsoft.com/office/powerpoint/2010/main" val="16387443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r>
              <a:rPr lang="en-US" dirty="0"/>
              <a:t>Reflect on your previous gospel learning experiences in seminary and other Church meetings or classes. What experiences have you had with putting forth effort to learn by faith?</a:t>
            </a:r>
          </a:p>
        </p:txBody>
      </p:sp>
      <p:sp>
        <p:nvSpPr>
          <p:cNvPr id="6" name="Title 5"/>
          <p:cNvSpPr>
            <a:spLocks noGrp="1"/>
          </p:cNvSpPr>
          <p:nvPr>
            <p:ph type="title"/>
          </p:nvPr>
        </p:nvSpPr>
        <p:spPr/>
        <p:txBody>
          <a:bodyPr/>
          <a:lstStyle/>
          <a:p>
            <a:r>
              <a:rPr lang="en-US" dirty="0"/>
              <a:t>Learning by Faith</a:t>
            </a:r>
          </a:p>
        </p:txBody>
      </p:sp>
    </p:spTree>
    <p:extLst>
      <p:ext uri="{BB962C8B-B14F-4D97-AF65-F5344CB8AC3E}">
        <p14:creationId xmlns:p14="http://schemas.microsoft.com/office/powerpoint/2010/main" val="39435559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r>
              <a:rPr lang="en-US" dirty="0"/>
              <a:t>Reflect on your previous gospel learning experiences in seminary and other Church meetings or classes. What experiences have you had with putting forth effort to learn by faith?</a:t>
            </a:r>
          </a:p>
          <a:p>
            <a:r>
              <a:rPr lang="en-US" dirty="0"/>
              <a:t>How did the Holy Ghost fulfill His role in gospel learning when you did this?</a:t>
            </a:r>
          </a:p>
        </p:txBody>
      </p:sp>
      <p:sp>
        <p:nvSpPr>
          <p:cNvPr id="6" name="Title 5"/>
          <p:cNvSpPr>
            <a:spLocks noGrp="1"/>
          </p:cNvSpPr>
          <p:nvPr>
            <p:ph type="title"/>
          </p:nvPr>
        </p:nvSpPr>
        <p:spPr/>
        <p:txBody>
          <a:bodyPr/>
          <a:lstStyle/>
          <a:p>
            <a:r>
              <a:rPr lang="en-US" dirty="0"/>
              <a:t>Learning by Faith</a:t>
            </a:r>
          </a:p>
        </p:txBody>
      </p:sp>
    </p:spTree>
    <p:extLst>
      <p:ext uri="{BB962C8B-B14F-4D97-AF65-F5344CB8AC3E}">
        <p14:creationId xmlns:p14="http://schemas.microsoft.com/office/powerpoint/2010/main" val="79991690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905930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124199" y="660400"/>
            <a:ext cx="5562600" cy="591985"/>
          </a:xfrm>
        </p:spPr>
        <p:txBody>
          <a:bodyPr/>
          <a:lstStyle/>
          <a:p>
            <a:r>
              <a:rPr lang="en-US" dirty="0"/>
              <a:t>The Purpose of Seminary</a:t>
            </a:r>
          </a:p>
        </p:txBody>
      </p:sp>
      <p:sp>
        <p:nvSpPr>
          <p:cNvPr id="9" name="Content Placeholder 8"/>
          <p:cNvSpPr>
            <a:spLocks noGrp="1"/>
          </p:cNvSpPr>
          <p:nvPr>
            <p:ph sz="quarter" idx="4"/>
          </p:nvPr>
        </p:nvSpPr>
        <p:spPr>
          <a:xfrm>
            <a:off x="3124198" y="1252385"/>
            <a:ext cx="5562601" cy="4711700"/>
          </a:xfrm>
        </p:spPr>
        <p:txBody>
          <a:bodyPr/>
          <a:lstStyle/>
          <a:p>
            <a:r>
              <a:rPr lang="en-US" dirty="0"/>
              <a:t>The purpose of seminary is “to help youth and young adults understand and rely on the teachings and Atonement of Jesus Christ, qualify for the blessings of the temple, and prepare themselves, their families, and others for eternal life with their Father in Heaven” (</a:t>
            </a:r>
            <a:r>
              <a:rPr lang="en-US" i="0" dirty="0"/>
              <a:t>Gospel Teaching and Learning: A Handbook for Teachers and Leaders in Seminaries and Institutes of Religion</a:t>
            </a:r>
            <a:r>
              <a:rPr lang="en-US" dirty="0"/>
              <a:t> [2012], x).</a:t>
            </a:r>
          </a:p>
        </p:txBody>
      </p:sp>
      <p:pic>
        <p:nvPicPr>
          <p:cNvPr id="3" name="Picture Placeholder 2"/>
          <p:cNvPicPr>
            <a:picLocks noGrp="1" noChangeAspect="1"/>
          </p:cNvPicPr>
          <p:nvPr>
            <p:ph type="pic" sz="quarter" idx="10"/>
          </p:nvPr>
        </p:nvPicPr>
        <p:blipFill>
          <a:blip r:embed="rId2"/>
          <a:srcRect l="3056" r="3056"/>
          <a:stretch>
            <a:fillRect/>
          </a:stretch>
        </p:blipFill>
        <p:spPr/>
      </p:pic>
    </p:spTree>
    <p:extLst>
      <p:ext uri="{BB962C8B-B14F-4D97-AF65-F5344CB8AC3E}">
        <p14:creationId xmlns:p14="http://schemas.microsoft.com/office/powerpoint/2010/main" val="22749916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124200" y="660400"/>
            <a:ext cx="5562600" cy="591985"/>
          </a:xfrm>
        </p:spPr>
        <p:txBody>
          <a:bodyPr/>
          <a:lstStyle/>
          <a:p>
            <a:r>
              <a:rPr lang="en-US" dirty="0"/>
              <a:t>The Purpose of Seminary</a:t>
            </a:r>
          </a:p>
        </p:txBody>
      </p:sp>
      <p:sp>
        <p:nvSpPr>
          <p:cNvPr id="9" name="Content Placeholder 8"/>
          <p:cNvSpPr>
            <a:spLocks noGrp="1"/>
          </p:cNvSpPr>
          <p:nvPr>
            <p:ph sz="quarter" idx="4"/>
          </p:nvPr>
        </p:nvSpPr>
        <p:spPr>
          <a:xfrm>
            <a:off x="3124199" y="1252385"/>
            <a:ext cx="5562601" cy="4711700"/>
          </a:xfrm>
        </p:spPr>
        <p:txBody>
          <a:bodyPr/>
          <a:lstStyle/>
          <a:p>
            <a:r>
              <a:rPr lang="en-US" i="0" dirty="0"/>
              <a:t>How might your life be blessed by achieving each of these outcomes? </a:t>
            </a:r>
          </a:p>
        </p:txBody>
      </p:sp>
      <p:pic>
        <p:nvPicPr>
          <p:cNvPr id="3" name="Picture Placeholder 2"/>
          <p:cNvPicPr>
            <a:picLocks noGrp="1" noChangeAspect="1"/>
          </p:cNvPicPr>
          <p:nvPr>
            <p:ph type="pic" sz="quarter" idx="10"/>
          </p:nvPr>
        </p:nvPicPr>
        <p:blipFill>
          <a:blip r:embed="rId2"/>
          <a:srcRect l="3056" r="3056"/>
          <a:stretch>
            <a:fillRect/>
          </a:stretch>
        </p:blipFill>
        <p:spPr/>
      </p:pic>
    </p:spTree>
    <p:extLst>
      <p:ext uri="{BB962C8B-B14F-4D97-AF65-F5344CB8AC3E}">
        <p14:creationId xmlns:p14="http://schemas.microsoft.com/office/powerpoint/2010/main" val="6173755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124200" y="660400"/>
            <a:ext cx="5562600" cy="591985"/>
          </a:xfrm>
        </p:spPr>
        <p:txBody>
          <a:bodyPr/>
          <a:lstStyle/>
          <a:p>
            <a:r>
              <a:rPr lang="en-US" dirty="0"/>
              <a:t>The Purpose of Seminary</a:t>
            </a:r>
          </a:p>
        </p:txBody>
      </p:sp>
      <p:sp>
        <p:nvSpPr>
          <p:cNvPr id="9" name="Content Placeholder 8"/>
          <p:cNvSpPr>
            <a:spLocks noGrp="1"/>
          </p:cNvSpPr>
          <p:nvPr>
            <p:ph sz="quarter" idx="4"/>
          </p:nvPr>
        </p:nvSpPr>
        <p:spPr>
          <a:xfrm>
            <a:off x="3124199" y="1252385"/>
            <a:ext cx="5562601" cy="4711700"/>
          </a:xfrm>
        </p:spPr>
        <p:txBody>
          <a:bodyPr/>
          <a:lstStyle/>
          <a:p>
            <a:r>
              <a:rPr lang="en-US" i="0" dirty="0"/>
              <a:t>How might your life be blessed by achieving each of these outcomes</a:t>
            </a:r>
            <a:r>
              <a:rPr lang="en-US" i="0"/>
              <a:t>? </a:t>
            </a:r>
          </a:p>
          <a:p>
            <a:r>
              <a:rPr lang="en-US" i="0" dirty="0"/>
              <a:t>What are other outcomes you might want to achieve by participating in seminary?</a:t>
            </a:r>
          </a:p>
        </p:txBody>
      </p:sp>
      <p:pic>
        <p:nvPicPr>
          <p:cNvPr id="3" name="Picture Placeholder 2"/>
          <p:cNvPicPr>
            <a:picLocks noGrp="1" noChangeAspect="1"/>
          </p:cNvPicPr>
          <p:nvPr>
            <p:ph type="pic" sz="quarter" idx="10"/>
          </p:nvPr>
        </p:nvPicPr>
        <p:blipFill>
          <a:blip r:embed="rId2"/>
          <a:srcRect l="3056" r="3056"/>
          <a:stretch>
            <a:fillRect/>
          </a:stretch>
        </p:blipFill>
        <p:spPr/>
      </p:pic>
    </p:spTree>
    <p:extLst>
      <p:ext uri="{BB962C8B-B14F-4D97-AF65-F5344CB8AC3E}">
        <p14:creationId xmlns:p14="http://schemas.microsoft.com/office/powerpoint/2010/main" val="13598931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r>
              <a:rPr lang="en-US" dirty="0"/>
              <a:t>Individuals with various roles must work together to achieve the desired outcomes of seminary.</a:t>
            </a:r>
          </a:p>
          <a:p>
            <a:pPr lvl="1"/>
            <a:r>
              <a:rPr lang="en-US" sz="2800" dirty="0"/>
              <a:t>Holy Ghost</a:t>
            </a:r>
          </a:p>
          <a:p>
            <a:pPr lvl="1"/>
            <a:r>
              <a:rPr lang="en-US" sz="2800" dirty="0"/>
              <a:t>Teacher</a:t>
            </a:r>
          </a:p>
          <a:p>
            <a:pPr lvl="1"/>
            <a:r>
              <a:rPr lang="en-US" sz="2800" dirty="0"/>
              <a:t>Learner</a:t>
            </a:r>
          </a:p>
        </p:txBody>
      </p:sp>
      <p:sp>
        <p:nvSpPr>
          <p:cNvPr id="6" name="Title 5"/>
          <p:cNvSpPr>
            <a:spLocks noGrp="1"/>
          </p:cNvSpPr>
          <p:nvPr>
            <p:ph type="title"/>
          </p:nvPr>
        </p:nvSpPr>
        <p:spPr/>
        <p:txBody>
          <a:bodyPr/>
          <a:lstStyle/>
          <a:p>
            <a:r>
              <a:rPr lang="en-US" dirty="0"/>
              <a:t>Working Together</a:t>
            </a:r>
          </a:p>
        </p:txBody>
      </p:sp>
    </p:spTree>
    <p:extLst>
      <p:ext uri="{BB962C8B-B14F-4D97-AF65-F5344CB8AC3E}">
        <p14:creationId xmlns:p14="http://schemas.microsoft.com/office/powerpoint/2010/main" val="27961808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r>
              <a:rPr lang="en-US" dirty="0"/>
              <a:t>Read 2 Nephi 33:1, looking for what the Holy Ghost does for students when the truth is taught by His power.</a:t>
            </a:r>
          </a:p>
        </p:txBody>
      </p:sp>
      <p:sp>
        <p:nvSpPr>
          <p:cNvPr id="6" name="Title 5"/>
          <p:cNvSpPr>
            <a:spLocks noGrp="1"/>
          </p:cNvSpPr>
          <p:nvPr>
            <p:ph type="title"/>
          </p:nvPr>
        </p:nvSpPr>
        <p:spPr/>
        <p:txBody>
          <a:bodyPr/>
          <a:lstStyle/>
          <a:p>
            <a:r>
              <a:rPr lang="en-US" dirty="0"/>
              <a:t>Role of the Holy Ghost</a:t>
            </a:r>
          </a:p>
        </p:txBody>
      </p:sp>
    </p:spTree>
    <p:extLst>
      <p:ext uri="{BB962C8B-B14F-4D97-AF65-F5344CB8AC3E}">
        <p14:creationId xmlns:p14="http://schemas.microsoft.com/office/powerpoint/2010/main" val="38580495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r>
              <a:rPr lang="en-US" dirty="0"/>
              <a:t>Read 2 Nephi 33:1, looking for what the Holy Ghost does for students when the truth is taught by His power.</a:t>
            </a:r>
          </a:p>
          <a:p>
            <a:r>
              <a:rPr lang="en-US" b="1" dirty="0"/>
              <a:t>The Holy Ghost carries the truth to our hearts.</a:t>
            </a:r>
          </a:p>
        </p:txBody>
      </p:sp>
      <p:sp>
        <p:nvSpPr>
          <p:cNvPr id="6" name="Title 5"/>
          <p:cNvSpPr>
            <a:spLocks noGrp="1"/>
          </p:cNvSpPr>
          <p:nvPr>
            <p:ph type="title"/>
          </p:nvPr>
        </p:nvSpPr>
        <p:spPr/>
        <p:txBody>
          <a:bodyPr/>
          <a:lstStyle/>
          <a:p>
            <a:r>
              <a:rPr lang="en-US" dirty="0"/>
              <a:t>Role of the Holy Ghost</a:t>
            </a:r>
          </a:p>
        </p:txBody>
      </p:sp>
    </p:spTree>
    <p:extLst>
      <p:ext uri="{BB962C8B-B14F-4D97-AF65-F5344CB8AC3E}">
        <p14:creationId xmlns:p14="http://schemas.microsoft.com/office/powerpoint/2010/main" val="1943779974"/>
      </p:ext>
    </p:extLst>
  </p:cSld>
  <p:clrMapOvr>
    <a:masterClrMapping/>
  </p:clrMapOvr>
</p:sld>
</file>

<file path=ppt/theme/theme1.xml><?xml version="1.0" encoding="utf-8"?>
<a:theme xmlns:a="http://schemas.openxmlformats.org/drawingml/2006/main" name="Old Testamen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ln w="12700">
          <a:solidFill>
            <a:schemeClr val="bg1">
              <a:lumMod val="85000"/>
            </a:schemeClr>
          </a:solidFill>
        </a:ln>
        <a:effectLst/>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Old Testamen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ln w="12700">
          <a:solidFill>
            <a:schemeClr val="bg1">
              <a:lumMod val="85000"/>
            </a:schemeClr>
          </a:solidFill>
        </a:ln>
        <a:effectLst/>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2_Old Testamen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ln w="12700">
          <a:solidFill>
            <a:schemeClr val="bg1">
              <a:lumMod val="85000"/>
            </a:schemeClr>
          </a:solidFill>
        </a:ln>
        <a:effectLst/>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3_Old Testamen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ln w="12700">
          <a:solidFill>
            <a:schemeClr val="bg1">
              <a:lumMod val="85000"/>
            </a:schemeClr>
          </a:solidFill>
        </a:ln>
        <a:effectLst/>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4_Old Testamen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ln w="12700">
          <a:solidFill>
            <a:schemeClr val="bg1">
              <a:lumMod val="85000"/>
            </a:schemeClr>
          </a:solidFill>
        </a:ln>
        <a:effectLst/>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162E53161F90B498140BA4BCC7CD2A2" ma:contentTypeVersion="2" ma:contentTypeDescription="Create a new document." ma:contentTypeScope="" ma:versionID="2d9649835cc5f084f1f1839cb2cf4b12">
  <xsd:schema xmlns:xsd="http://www.w3.org/2001/XMLSchema" xmlns:xs="http://www.w3.org/2001/XMLSchema" xmlns:p="http://schemas.microsoft.com/office/2006/metadata/properties" xmlns:ns2="b764eb9d-49e1-4eb4-965b-0d99005b74c0" targetNamespace="http://schemas.microsoft.com/office/2006/metadata/properties" ma:root="true" ma:fieldsID="50c8c1b29e8e7f4e1e585ad69d5cde23" ns2:_="">
    <xsd:import namespace="b764eb9d-49e1-4eb4-965b-0d99005b74c0"/>
    <xsd:element name="properties">
      <xsd:complexType>
        <xsd:sequence>
          <xsd:element name="documentManagement">
            <xsd:complexType>
              <xsd:all>
                <xsd:element ref="ns2:SharedWithUsers" minOccurs="0"/>
                <xsd:element ref="ns2: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764eb9d-49e1-4eb4-965b-0d99005b74c0"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haredWithUsers xmlns="b764eb9d-49e1-4eb4-965b-0d99005b74c0">
      <UserInfo>
        <DisplayName>Katrina Cannon</DisplayName>
        <AccountId>29</AccountId>
        <AccountType/>
      </UserInfo>
    </SharedWithUsers>
  </documentManagement>
</p:properties>
</file>

<file path=customXml/itemProps1.xml><?xml version="1.0" encoding="utf-8"?>
<ds:datastoreItem xmlns:ds="http://schemas.openxmlformats.org/officeDocument/2006/customXml" ds:itemID="{068C3F03-5BBE-4AF1-8D73-2498C07BCF3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764eb9d-49e1-4eb4-965b-0d99005b74c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12114E4-8A10-4AF6-88A6-054BD4A1CF4A}">
  <ds:schemaRefs>
    <ds:schemaRef ds:uri="http://schemas.microsoft.com/sharepoint/v3/contenttype/forms"/>
  </ds:schemaRefs>
</ds:datastoreItem>
</file>

<file path=customXml/itemProps3.xml><?xml version="1.0" encoding="utf-8"?>
<ds:datastoreItem xmlns:ds="http://schemas.openxmlformats.org/officeDocument/2006/customXml" ds:itemID="{049E3365-D21B-4CCF-8426-4FF277678D46}">
  <ds:schemaRefs>
    <ds:schemaRef ds:uri="http://purl.org/dc/elements/1.1/"/>
    <ds:schemaRef ds:uri="b764eb9d-49e1-4eb4-965b-0d99005b74c0"/>
    <ds:schemaRef ds:uri="http://schemas.microsoft.com/office/2006/documentManagement/types"/>
    <ds:schemaRef ds:uri="http://schemas.microsoft.com/office/2006/metadata/properties"/>
    <ds:schemaRef ds:uri="http://schemas.microsoft.com/office/infopath/2007/PartnerControls"/>
    <ds:schemaRef ds:uri="http://purl.org/dc/dcmitype/"/>
    <ds:schemaRef ds:uri="http://www.w3.org/XML/1998/namespace"/>
    <ds:schemaRef ds:uri="http://schemas.openxmlformats.org/package/2006/metadata/core-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emplate/>
  <TotalTime>4400</TotalTime>
  <Words>1140</Words>
  <Application>Microsoft Office PowerPoint</Application>
  <PresentationFormat>On-screen Show (4:3)</PresentationFormat>
  <Paragraphs>90</Paragraphs>
  <Slides>34</Slides>
  <Notes>0</Notes>
  <HiddenSlides>0</HiddenSlides>
  <MMClips>0</MMClips>
  <ScaleCrop>false</ScaleCrop>
  <HeadingPairs>
    <vt:vector size="6" baseType="variant">
      <vt:variant>
        <vt:lpstr>Fonts Used</vt:lpstr>
      </vt:variant>
      <vt:variant>
        <vt:i4>4</vt:i4>
      </vt:variant>
      <vt:variant>
        <vt:lpstr>Theme</vt:lpstr>
      </vt:variant>
      <vt:variant>
        <vt:i4>5</vt:i4>
      </vt:variant>
      <vt:variant>
        <vt:lpstr>Slide Titles</vt:lpstr>
      </vt:variant>
      <vt:variant>
        <vt:i4>34</vt:i4>
      </vt:variant>
    </vt:vector>
  </HeadingPairs>
  <TitlesOfParts>
    <vt:vector size="43" baseType="lpstr">
      <vt:lpstr>Arial</vt:lpstr>
      <vt:lpstr>Calibri</vt:lpstr>
      <vt:lpstr>Helam Slab ldsLat Light</vt:lpstr>
      <vt:lpstr>Open Sans</vt:lpstr>
      <vt:lpstr>Old Testament</vt:lpstr>
      <vt:lpstr>1_Old Testament</vt:lpstr>
      <vt:lpstr>2_Old Testament</vt:lpstr>
      <vt:lpstr>3_Old Testament</vt:lpstr>
      <vt:lpstr>4_Old Testament</vt:lpstr>
      <vt:lpstr>The Role of the Learner </vt:lpstr>
      <vt:lpstr>Devotional</vt:lpstr>
      <vt:lpstr>Think About This Question</vt:lpstr>
      <vt:lpstr>The Purpose of Seminary</vt:lpstr>
      <vt:lpstr>The Purpose of Seminary</vt:lpstr>
      <vt:lpstr>The Purpose of Seminary</vt:lpstr>
      <vt:lpstr>Working Together</vt:lpstr>
      <vt:lpstr>Role of the Holy Ghost</vt:lpstr>
      <vt:lpstr>Role of the Holy Ghost</vt:lpstr>
      <vt:lpstr>Role of the Holy Ghost</vt:lpstr>
      <vt:lpstr>Role of the Holy Ghost</vt:lpstr>
      <vt:lpstr>Role of the Holy Ghost</vt:lpstr>
      <vt:lpstr>Role of the Teacher</vt:lpstr>
      <vt:lpstr>Role of the Teacher</vt:lpstr>
      <vt:lpstr>Role of the Teacher</vt:lpstr>
      <vt:lpstr>Role of the Student</vt:lpstr>
      <vt:lpstr>Role of the Student</vt:lpstr>
      <vt:lpstr>Elder David A. Bednar</vt:lpstr>
      <vt:lpstr>Learning by Faith</vt:lpstr>
      <vt:lpstr>Learning by Faith</vt:lpstr>
      <vt:lpstr>Elder David A. Bednar</vt:lpstr>
      <vt:lpstr>Elder David A. Bednar, cont.</vt:lpstr>
      <vt:lpstr>Learning by Faith</vt:lpstr>
      <vt:lpstr>Gospel Learning</vt:lpstr>
      <vt:lpstr>Gospel Learning</vt:lpstr>
      <vt:lpstr>Gospel Learning</vt:lpstr>
      <vt:lpstr>Gospel Learning</vt:lpstr>
      <vt:lpstr>Nephi</vt:lpstr>
      <vt:lpstr>Nephi</vt:lpstr>
      <vt:lpstr>Laman and Lemuel</vt:lpstr>
      <vt:lpstr>Laman and Lemuel</vt:lpstr>
      <vt:lpstr>Learning by Faith</vt:lpstr>
      <vt:lpstr>Learning by Faith</vt:lpstr>
      <vt:lpstr>PowerPoint Presentation</vt:lpstr>
    </vt:vector>
  </TitlesOfParts>
  <Company>LDS Church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Chad Morris</dc:creator>
  <cp:lastModifiedBy>Douglas Geilman</cp:lastModifiedBy>
  <cp:revision>245</cp:revision>
  <dcterms:created xsi:type="dcterms:W3CDTF">2013-07-15T20:26:14Z</dcterms:created>
  <dcterms:modified xsi:type="dcterms:W3CDTF">2017-05-16T20:23:42Z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0x010100D162E53161F90B498140BA4BCC7CD2A2</vt:lpwstr>
  </property>
</Properties>
</file>