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4.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87" r:id="rId5"/>
    <p:sldMasterId id="2147483691" r:id="rId6"/>
    <p:sldMasterId id="2147483695" r:id="rId7"/>
    <p:sldMasterId id="2147483699" r:id="rId8"/>
  </p:sldMasterIdLst>
  <p:notesMasterIdLst>
    <p:notesMasterId r:id="rId46"/>
  </p:notesMasterIdLst>
  <p:handoutMasterIdLst>
    <p:handoutMasterId r:id="rId47"/>
  </p:handoutMasterIdLst>
  <p:sldIdLst>
    <p:sldId id="319" r:id="rId9"/>
    <p:sldId id="328" r:id="rId10"/>
    <p:sldId id="329" r:id="rId11"/>
    <p:sldId id="330" r:id="rId12"/>
    <p:sldId id="331" r:id="rId13"/>
    <p:sldId id="346" r:id="rId14"/>
    <p:sldId id="332" r:id="rId15"/>
    <p:sldId id="333" r:id="rId16"/>
    <p:sldId id="334" r:id="rId17"/>
    <p:sldId id="347" r:id="rId18"/>
    <p:sldId id="335" r:id="rId19"/>
    <p:sldId id="348" r:id="rId20"/>
    <p:sldId id="349" r:id="rId21"/>
    <p:sldId id="336" r:id="rId22"/>
    <p:sldId id="350" r:id="rId23"/>
    <p:sldId id="351" r:id="rId24"/>
    <p:sldId id="337" r:id="rId25"/>
    <p:sldId id="338" r:id="rId26"/>
    <p:sldId id="352" r:id="rId27"/>
    <p:sldId id="353" r:id="rId28"/>
    <p:sldId id="339" r:id="rId29"/>
    <p:sldId id="354" r:id="rId30"/>
    <p:sldId id="340" r:id="rId31"/>
    <p:sldId id="355" r:id="rId32"/>
    <p:sldId id="356" r:id="rId33"/>
    <p:sldId id="357" r:id="rId34"/>
    <p:sldId id="341" r:id="rId35"/>
    <p:sldId id="342" r:id="rId36"/>
    <p:sldId id="343" r:id="rId37"/>
    <p:sldId id="344" r:id="rId38"/>
    <p:sldId id="359" r:id="rId39"/>
    <p:sldId id="358" r:id="rId40"/>
    <p:sldId id="360" r:id="rId41"/>
    <p:sldId id="345" r:id="rId42"/>
    <p:sldId id="361" r:id="rId43"/>
    <p:sldId id="362" r:id="rId44"/>
    <p:sldId id="327" r:id="rId4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trina Cannon"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39A1F"/>
    <a:srgbClr val="EB5558"/>
    <a:srgbClr val="7D6CAE"/>
    <a:srgbClr val="36A1DB"/>
    <a:srgbClr val="55B893"/>
    <a:srgbClr val="404040"/>
    <a:srgbClr val="84848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96" autoAdjust="0"/>
    <p:restoredTop sz="94377" autoAdjust="0"/>
  </p:normalViewPr>
  <p:slideViewPr>
    <p:cSldViewPr snapToGrid="0" snapToObjects="1">
      <p:cViewPr varScale="1">
        <p:scale>
          <a:sx n="63" d="100"/>
          <a:sy n="63" d="100"/>
        </p:scale>
        <p:origin x="74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3" Type="http://schemas.openxmlformats.org/officeDocument/2006/relationships/customXml" Target="../customXml/item3.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slide" Target="slides/slide3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slide" Target="slides/slide37.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presProps" Target="presProp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commentAuthors" Target="commentAuthors.xml"/><Relationship Id="rId8" Type="http://schemas.openxmlformats.org/officeDocument/2006/relationships/slideMaster" Target="slideMasters/slideMaster5.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0324431-D598-F643-AC91-6120B903A05D}" type="datetimeFigureOut">
              <a:rPr lang="en-US" smtClean="0"/>
              <a:pPr/>
              <a:t>5/16/2017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88EE581-1F13-B34C-BAB0-A30A3077AFB7}" type="slidenum">
              <a:rPr lang="en-US" smtClean="0"/>
              <a:pPr/>
              <a:t>‹#›</a:t>
            </a:fld>
            <a:endParaRPr lang="en-US"/>
          </a:p>
        </p:txBody>
      </p:sp>
    </p:spTree>
    <p:extLst>
      <p:ext uri="{BB962C8B-B14F-4D97-AF65-F5344CB8AC3E}">
        <p14:creationId xmlns:p14="http://schemas.microsoft.com/office/powerpoint/2010/main" val="4169556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7AF893-F10F-B947-AF7E-588AB9790F9F}" type="datetimeFigureOut">
              <a:rPr lang="en-US" smtClean="0"/>
              <a:t>5/16/2017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6AB2AA-67DB-A342-9C05-7AFF35AD06F4}" type="slidenum">
              <a:rPr lang="en-US" smtClean="0"/>
              <a:t>‹#›</a:t>
            </a:fld>
            <a:endParaRPr lang="en-US"/>
          </a:p>
        </p:txBody>
      </p:sp>
    </p:spTree>
    <p:extLst>
      <p:ext uri="{BB962C8B-B14F-4D97-AF65-F5344CB8AC3E}">
        <p14:creationId xmlns:p14="http://schemas.microsoft.com/office/powerpoint/2010/main" val="319937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2.xml"/><Relationship Id="rId4" Type="http://schemas.openxmlformats.org/officeDocument/2006/relationships/image" Target="../media/image4.emf"/></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Master" Target="../slideMasters/slideMaster3.xml"/><Relationship Id="rId4" Type="http://schemas.openxmlformats.org/officeDocument/2006/relationships/image" Target="../media/image4.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4.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Master" Target="../slideMasters/slideMaster4.xml"/><Relationship Id="rId4" Type="http://schemas.openxmlformats.org/officeDocument/2006/relationships/image" Target="../media/image4.emf"/></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8.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Master" Target="../slideMasters/slideMaster5.xml"/><Relationship Id="rId4" Type="http://schemas.openxmlformats.org/officeDocument/2006/relationships/image" Target="../media/image4.emf"/></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22.pn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007030"/>
            <a:ext cx="9144000" cy="3252216"/>
          </a:xfrm>
          <a:prstGeom prst="rect">
            <a:avLst/>
          </a:prstGeom>
        </p:spPr>
      </p:pic>
      <p:sp>
        <p:nvSpPr>
          <p:cNvPr id="5" name="Rectangle 4"/>
          <p:cNvSpPr/>
          <p:nvPr userDrawn="1"/>
        </p:nvSpPr>
        <p:spPr>
          <a:xfrm>
            <a:off x="0" y="2282870"/>
            <a:ext cx="9144000" cy="283157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Title 1"/>
          <p:cNvSpPr>
            <a:spLocks noGrp="1"/>
          </p:cNvSpPr>
          <p:nvPr>
            <p:ph type="title" hasCustomPrompt="1"/>
          </p:nvPr>
        </p:nvSpPr>
        <p:spPr>
          <a:xfrm>
            <a:off x="423234" y="2642616"/>
            <a:ext cx="8276266" cy="1444752"/>
          </a:xfrm>
          <a:prstGeom prst="rect">
            <a:avLst/>
          </a:prstGeom>
        </p:spPr>
        <p:txBody>
          <a:bodyPr>
            <a:noAutofit/>
          </a:bodyPr>
          <a:lstStyle>
            <a:lvl1pPr>
              <a:lnSpc>
                <a:spcPct val="80000"/>
              </a:lnSpc>
              <a:defRPr sz="5500" baseline="0">
                <a:solidFill>
                  <a:schemeClr val="bg1"/>
                </a:solidFill>
                <a:latin typeface="+mj-lt"/>
              </a:defRPr>
            </a:lvl1pPr>
          </a:lstStyle>
          <a:p>
            <a:r>
              <a:rPr lang="en-US" dirty="0"/>
              <a:t>Old Testament</a:t>
            </a:r>
          </a:p>
        </p:txBody>
      </p:sp>
      <p:sp>
        <p:nvSpPr>
          <p:cNvPr id="16" name="Text Placeholder 15"/>
          <p:cNvSpPr>
            <a:spLocks noGrp="1"/>
          </p:cNvSpPr>
          <p:nvPr>
            <p:ph type="body" sz="quarter" idx="11" hasCustomPrompt="1"/>
          </p:nvPr>
        </p:nvSpPr>
        <p:spPr>
          <a:xfrm>
            <a:off x="423234" y="4087368"/>
            <a:ext cx="8276266" cy="649224"/>
          </a:xfrm>
          <a:prstGeom prst="rect">
            <a:avLst/>
          </a:prstGeom>
        </p:spPr>
        <p:txBody>
          <a:bodyPr/>
          <a:lstStyle>
            <a:lvl1pPr marL="0" indent="0" algn="ctr">
              <a:buNone/>
              <a:defRPr sz="1800">
                <a:solidFill>
                  <a:schemeClr val="bg1"/>
                </a:solidFill>
                <a:latin typeface="+mn-lt"/>
                <a:ea typeface="Open Sans" panose="020B0606030504020204" pitchFamily="34" charset="0"/>
                <a:cs typeface="Open Sans" panose="020B0606030504020204" pitchFamily="34" charset="0"/>
              </a:defRPr>
            </a:lvl1pPr>
          </a:lstStyle>
          <a:p>
            <a:pPr lvl="0"/>
            <a:r>
              <a:rPr lang="en-US" dirty="0"/>
              <a:t>Weekly Class Lesson (Unit #)</a:t>
            </a:r>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7018"/>
            <a:ext cx="9143999" cy="1240535"/>
          </a:xfrm>
          <a:prstGeom prst="rect">
            <a:avLst/>
          </a:prstGeom>
        </p:spPr>
      </p:pic>
      <p:pic>
        <p:nvPicPr>
          <p:cNvPr id="2" name="Picture 1" descr="SI-lockup-white-header.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8913" y="113195"/>
            <a:ext cx="4432300" cy="800100"/>
          </a:xfrm>
          <a:prstGeom prst="rect">
            <a:avLst/>
          </a:prstGeom>
        </p:spPr>
      </p:pic>
    </p:spTree>
    <p:extLst>
      <p:ext uri="{BB962C8B-B14F-4D97-AF65-F5344CB8AC3E}">
        <p14:creationId xmlns:p14="http://schemas.microsoft.com/office/powerpoint/2010/main" val="1859366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007030"/>
            <a:ext cx="9144000" cy="3252216"/>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318"/>
            <a:ext cx="9143999" cy="1240535"/>
          </a:xfrm>
          <a:prstGeom prst="rect">
            <a:avLst/>
          </a:prstGeom>
        </p:spPr>
      </p:pic>
      <p:sp>
        <p:nvSpPr>
          <p:cNvPr id="10" name="Title 1"/>
          <p:cNvSpPr>
            <a:spLocks noGrp="1"/>
          </p:cNvSpPr>
          <p:nvPr>
            <p:ph type="title" hasCustomPrompt="1"/>
          </p:nvPr>
        </p:nvSpPr>
        <p:spPr>
          <a:xfrm>
            <a:off x="423234" y="2642616"/>
            <a:ext cx="8276266" cy="1444752"/>
          </a:xfrm>
          <a:prstGeom prst="rect">
            <a:avLst/>
          </a:prstGeom>
        </p:spPr>
        <p:txBody>
          <a:bodyPr>
            <a:noAutofit/>
          </a:bodyPr>
          <a:lstStyle>
            <a:lvl1pPr>
              <a:lnSpc>
                <a:spcPct val="80000"/>
              </a:lnSpc>
              <a:defRPr sz="5500" baseline="0">
                <a:solidFill>
                  <a:srgbClr val="FFFFFF"/>
                </a:solidFill>
                <a:latin typeface="+mj-lt"/>
              </a:defRPr>
            </a:lvl1pPr>
          </a:lstStyle>
          <a:p>
            <a:r>
              <a:rPr lang="en-US" dirty="0"/>
              <a:t>Old Testament</a:t>
            </a:r>
          </a:p>
        </p:txBody>
      </p:sp>
      <p:sp>
        <p:nvSpPr>
          <p:cNvPr id="12" name="Text Placeholder 15"/>
          <p:cNvSpPr>
            <a:spLocks noGrp="1"/>
          </p:cNvSpPr>
          <p:nvPr>
            <p:ph type="body" sz="quarter" idx="11" hasCustomPrompt="1"/>
          </p:nvPr>
        </p:nvSpPr>
        <p:spPr>
          <a:xfrm>
            <a:off x="423234" y="4087368"/>
            <a:ext cx="8276266" cy="649224"/>
          </a:xfrm>
          <a:prstGeom prst="rect">
            <a:avLst/>
          </a:prstGeom>
        </p:spPr>
        <p:txBody>
          <a:bodyPr/>
          <a:lstStyle>
            <a:lvl1pPr marL="0" indent="0" algn="ctr">
              <a:buNone/>
              <a:defRPr sz="1800">
                <a:solidFill>
                  <a:schemeClr val="bg1"/>
                </a:solidFill>
                <a:latin typeface="+mn-lt"/>
                <a:ea typeface="Open Sans" panose="020B0606030504020204" pitchFamily="34" charset="0"/>
                <a:cs typeface="Open Sans" panose="020B0606030504020204" pitchFamily="34" charset="0"/>
              </a:defRPr>
            </a:lvl1pPr>
          </a:lstStyle>
          <a:p>
            <a:pPr lvl="0"/>
            <a:r>
              <a:rPr lang="en-US" dirty="0"/>
              <a:t>Weekly Class Lesson (Unit #)</a:t>
            </a:r>
          </a:p>
        </p:txBody>
      </p:sp>
      <p:pic>
        <p:nvPicPr>
          <p:cNvPr id="6" name="Picture 5" descr="SI-lockup-white-header.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8913" y="113195"/>
            <a:ext cx="4432300" cy="800100"/>
          </a:xfrm>
          <a:prstGeom prst="rect">
            <a:avLst/>
          </a:prstGeom>
        </p:spPr>
      </p:pic>
    </p:spTree>
    <p:extLst>
      <p:ext uri="{BB962C8B-B14F-4D97-AF65-F5344CB8AC3E}">
        <p14:creationId xmlns:p14="http://schemas.microsoft.com/office/powerpoint/2010/main" val="2643360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549400"/>
            <a:ext cx="8229600" cy="4159125"/>
          </a:xfrm>
          <a:prstGeom prst="rect">
            <a:avLst/>
          </a:prstGeom>
        </p:spPr>
        <p:txBody>
          <a:bodyPr/>
          <a:lstStyle>
            <a:lvl1pPr>
              <a:defRPr sz="2800">
                <a:solidFill>
                  <a:srgbClr val="404040"/>
                </a:solidFill>
                <a:latin typeface="+mn-lt"/>
                <a:ea typeface="Open Sans" panose="020B0606030504020204" pitchFamily="34" charset="0"/>
                <a:cs typeface="Open Sans" panose="020B0606030504020204" pitchFamily="34" charset="0"/>
              </a:defRPr>
            </a:lvl1pPr>
            <a:lvl2pPr>
              <a:defRPr sz="2400">
                <a:solidFill>
                  <a:srgbClr val="404040"/>
                </a:solidFill>
                <a:latin typeface="+mn-lt"/>
              </a:defRPr>
            </a:lvl2pPr>
            <a:lvl3pPr>
              <a:defRPr sz="2000">
                <a:solidFill>
                  <a:srgbClr val="404040"/>
                </a:solidFill>
                <a:latin typeface="+mn-lt"/>
              </a:defRPr>
            </a:lvl3pPr>
            <a:lvl4pPr>
              <a:defRPr sz="1600">
                <a:solidFill>
                  <a:srgbClr val="404040"/>
                </a:solidFill>
                <a:latin typeface="+mn-lt"/>
              </a:defRPr>
            </a:lvl4pPr>
            <a:lvl5pPr>
              <a:defRPr sz="1400">
                <a:solidFill>
                  <a:srgbClr val="404040"/>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p:cNvSpPr>
            <a:spLocks noGrp="1"/>
          </p:cNvSpPr>
          <p:nvPr>
            <p:ph type="title" hasCustomPrompt="1"/>
          </p:nvPr>
        </p:nvSpPr>
        <p:spPr>
          <a:xfrm>
            <a:off x="457200" y="555227"/>
            <a:ext cx="8229600" cy="858753"/>
          </a:xfrm>
          <a:prstGeom prst="rect">
            <a:avLst/>
          </a:prstGeom>
        </p:spPr>
        <p:txBody>
          <a:bodyPr/>
          <a:lstStyle>
            <a:lvl1pPr algn="l">
              <a:defRPr sz="4400">
                <a:solidFill>
                  <a:srgbClr val="36A1DB"/>
                </a:solidFill>
                <a:latin typeface="+mj-lt"/>
              </a:defRPr>
            </a:lvl1pPr>
          </a:lstStyle>
          <a:p>
            <a:r>
              <a:rPr lang="en-US" dirty="0"/>
              <a:t>Click to edit Master title </a:t>
            </a:r>
            <a:r>
              <a:rPr lang="en-US" dirty="0" err="1"/>
              <a:t>stylet</a:t>
            </a:r>
            <a:endParaRPr lang="en-US" dirty="0"/>
          </a:p>
        </p:txBody>
      </p:sp>
    </p:spTree>
    <p:extLst>
      <p:ext uri="{BB962C8B-B14F-4D97-AF65-F5344CB8AC3E}">
        <p14:creationId xmlns:p14="http://schemas.microsoft.com/office/powerpoint/2010/main" val="367438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0" name="Text Placeholder 2"/>
          <p:cNvSpPr>
            <a:spLocks noGrp="1"/>
          </p:cNvSpPr>
          <p:nvPr>
            <p:ph type="body" idx="1"/>
          </p:nvPr>
        </p:nvSpPr>
        <p:spPr>
          <a:xfrm>
            <a:off x="457200" y="1452869"/>
            <a:ext cx="4040188" cy="697118"/>
          </a:xfrm>
          <a:prstGeom prst="rect">
            <a:avLst/>
          </a:prstGeo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Content Placeholder 3"/>
          <p:cNvSpPr>
            <a:spLocks noGrp="1"/>
          </p:cNvSpPr>
          <p:nvPr>
            <p:ph sz="half" idx="2"/>
          </p:nvPr>
        </p:nvSpPr>
        <p:spPr>
          <a:xfrm>
            <a:off x="457200" y="2438810"/>
            <a:ext cx="4040188" cy="383499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4"/>
          <p:cNvSpPr>
            <a:spLocks noGrp="1"/>
          </p:cNvSpPr>
          <p:nvPr>
            <p:ph type="body" sz="quarter" idx="3"/>
          </p:nvPr>
        </p:nvSpPr>
        <p:spPr>
          <a:xfrm>
            <a:off x="4645025" y="1452868"/>
            <a:ext cx="4041775" cy="697119"/>
          </a:xfrm>
          <a:prstGeom prst="rect">
            <a:avLst/>
          </a:prstGeo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Content Placeholder 5"/>
          <p:cNvSpPr>
            <a:spLocks noGrp="1"/>
          </p:cNvSpPr>
          <p:nvPr>
            <p:ph sz="quarter" idx="4"/>
          </p:nvPr>
        </p:nvSpPr>
        <p:spPr>
          <a:xfrm>
            <a:off x="4645025" y="2438809"/>
            <a:ext cx="4041775" cy="3834991"/>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1"/>
          <p:cNvSpPr>
            <a:spLocks noGrp="1"/>
          </p:cNvSpPr>
          <p:nvPr>
            <p:ph type="title"/>
          </p:nvPr>
        </p:nvSpPr>
        <p:spPr>
          <a:xfrm>
            <a:off x="381000" y="377427"/>
            <a:ext cx="8305800" cy="858753"/>
          </a:xfrm>
          <a:prstGeom prst="rect">
            <a:avLst/>
          </a:prstGeom>
        </p:spPr>
        <p:txBody>
          <a:bodyPr/>
          <a:lstStyle>
            <a:lvl1pPr algn="l">
              <a:defRPr sz="4400">
                <a:solidFill>
                  <a:srgbClr val="36A1DB"/>
                </a:solidFill>
                <a:latin typeface="+mj-lt"/>
              </a:defRPr>
            </a:lvl1pPr>
          </a:lstStyle>
          <a:p>
            <a:r>
              <a:rPr lang="en-US" dirty="0"/>
              <a:t>Click to edit Master title style</a:t>
            </a:r>
          </a:p>
        </p:txBody>
      </p:sp>
    </p:spTree>
    <p:extLst>
      <p:ext uri="{BB962C8B-B14F-4D97-AF65-F5344CB8AC3E}">
        <p14:creationId xmlns:p14="http://schemas.microsoft.com/office/powerpoint/2010/main" val="8678194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492500"/>
            <a:ext cx="8229600" cy="27813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36A1DB"/>
                </a:solidFill>
                <a:latin typeface="+mj-lt"/>
              </a:defRPr>
            </a:lvl1pPr>
          </a:lstStyle>
          <a:p>
            <a:r>
              <a:rPr lang="en-US" dirty="0"/>
              <a:t>Click to edit Master title style</a:t>
            </a:r>
          </a:p>
        </p:txBody>
      </p:sp>
      <p:sp>
        <p:nvSpPr>
          <p:cNvPr id="8" name="Rectangle 7"/>
          <p:cNvSpPr/>
          <p:nvPr userDrawn="1"/>
        </p:nvSpPr>
        <p:spPr>
          <a:xfrm>
            <a:off x="381000" y="1236180"/>
            <a:ext cx="8305800" cy="20658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0"/>
          </p:nvPr>
        </p:nvSpPr>
        <p:spPr>
          <a:xfrm>
            <a:off x="1905000" y="1371600"/>
            <a:ext cx="2692400" cy="1778000"/>
          </a:xfrm>
          <a:prstGeom prst="rect">
            <a:avLst/>
          </a:prstGeom>
        </p:spPr>
        <p:txBody>
          <a:bodyPr vert="horz"/>
          <a:lstStyle/>
          <a:p>
            <a:endParaRPr lang="en-US" dirty="0"/>
          </a:p>
        </p:txBody>
      </p:sp>
      <p:sp>
        <p:nvSpPr>
          <p:cNvPr id="11" name="Picture Placeholder 9"/>
          <p:cNvSpPr>
            <a:spLocks noGrp="1"/>
          </p:cNvSpPr>
          <p:nvPr>
            <p:ph type="pic" sz="quarter" idx="11"/>
          </p:nvPr>
        </p:nvSpPr>
        <p:spPr>
          <a:xfrm>
            <a:off x="4800600" y="1371600"/>
            <a:ext cx="2692400" cy="1778000"/>
          </a:xfrm>
          <a:prstGeom prst="rect">
            <a:avLst/>
          </a:prstGeom>
        </p:spPr>
        <p:txBody>
          <a:bodyPr vert="horz"/>
          <a:lstStyle/>
          <a:p>
            <a:endParaRPr lang="en-US"/>
          </a:p>
        </p:txBody>
      </p:sp>
    </p:spTree>
    <p:extLst>
      <p:ext uri="{BB962C8B-B14F-4D97-AF65-F5344CB8AC3E}">
        <p14:creationId xmlns:p14="http://schemas.microsoft.com/office/powerpoint/2010/main" val="21335135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Content Placeholder 3"/>
          <p:cNvSpPr>
            <a:spLocks noGrp="1"/>
          </p:cNvSpPr>
          <p:nvPr>
            <p:ph sz="half" idx="2"/>
          </p:nvPr>
        </p:nvSpPr>
        <p:spPr>
          <a:xfrm>
            <a:off x="457200" y="4292600"/>
            <a:ext cx="8229600" cy="19812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36A1DB"/>
                </a:solidFill>
                <a:latin typeface="+mj-lt"/>
              </a:defRPr>
            </a:lvl1pPr>
          </a:lstStyle>
          <a:p>
            <a:r>
              <a:rPr lang="en-US" dirty="0"/>
              <a:t>Click to edit Master title style</a:t>
            </a:r>
          </a:p>
        </p:txBody>
      </p:sp>
      <p:sp>
        <p:nvSpPr>
          <p:cNvPr id="5" name="Rectangle 4"/>
          <p:cNvSpPr/>
          <p:nvPr userDrawn="1"/>
        </p:nvSpPr>
        <p:spPr>
          <a:xfrm>
            <a:off x="381000" y="1236180"/>
            <a:ext cx="8305800" cy="27897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9"/>
          <p:cNvSpPr>
            <a:spLocks noGrp="1"/>
          </p:cNvSpPr>
          <p:nvPr>
            <p:ph type="pic" sz="quarter" idx="10"/>
          </p:nvPr>
        </p:nvSpPr>
        <p:spPr>
          <a:xfrm>
            <a:off x="2286000" y="1371600"/>
            <a:ext cx="4495800" cy="2501900"/>
          </a:xfrm>
          <a:prstGeom prst="rect">
            <a:avLst/>
          </a:prstGeom>
        </p:spPr>
        <p:txBody>
          <a:bodyPr vert="horz"/>
          <a:lstStyle/>
          <a:p>
            <a:endParaRPr lang="en-US"/>
          </a:p>
        </p:txBody>
      </p:sp>
    </p:spTree>
    <p:extLst>
      <p:ext uri="{BB962C8B-B14F-4D97-AF65-F5344CB8AC3E}">
        <p14:creationId xmlns:p14="http://schemas.microsoft.com/office/powerpoint/2010/main" val="30469269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36A1DB"/>
                </a:solidFill>
                <a:latin typeface="+mj-lt"/>
              </a:defRPr>
            </a:lvl1pPr>
          </a:lstStyle>
          <a:p>
            <a:r>
              <a:rPr lang="en-US" dirty="0"/>
              <a:t>Click to edit Master title style</a:t>
            </a:r>
          </a:p>
        </p:txBody>
      </p:sp>
      <p:sp>
        <p:nvSpPr>
          <p:cNvPr id="7" name="Rectangle 6"/>
          <p:cNvSpPr/>
          <p:nvPr userDrawn="1"/>
        </p:nvSpPr>
        <p:spPr>
          <a:xfrm>
            <a:off x="381000" y="1236180"/>
            <a:ext cx="8305800" cy="52662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6" name="Picture Placeholder 9"/>
          <p:cNvSpPr>
            <a:spLocks noGrp="1"/>
          </p:cNvSpPr>
          <p:nvPr>
            <p:ph type="pic" sz="quarter" idx="10"/>
          </p:nvPr>
        </p:nvSpPr>
        <p:spPr>
          <a:xfrm>
            <a:off x="2501900" y="1371600"/>
            <a:ext cx="4064000" cy="4965700"/>
          </a:xfrm>
          <a:prstGeom prst="rect">
            <a:avLst/>
          </a:prstGeom>
        </p:spPr>
        <p:txBody>
          <a:bodyPr vert="horz"/>
          <a:lstStyle/>
          <a:p>
            <a:endParaRPr lang="en-US"/>
          </a:p>
        </p:txBody>
      </p:sp>
    </p:spTree>
    <p:extLst>
      <p:ext uri="{BB962C8B-B14F-4D97-AF65-F5344CB8AC3E}">
        <p14:creationId xmlns:p14="http://schemas.microsoft.com/office/powerpoint/2010/main" val="13719146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3124200" y="512915"/>
            <a:ext cx="5562600" cy="591985"/>
          </a:xfrm>
          <a:prstGeom prst="rect">
            <a:avLst/>
          </a:prstGeom>
        </p:spPr>
        <p:txBody>
          <a:bodyPr/>
          <a:lstStyle>
            <a:lvl1pPr algn="l">
              <a:defRPr sz="3000">
                <a:solidFill>
                  <a:srgbClr val="36A1DB"/>
                </a:solidFill>
                <a:latin typeface="+mj-lt"/>
              </a:defRPr>
            </a:lvl1pPr>
          </a:lstStyle>
          <a:p>
            <a:pPr algn="l"/>
            <a:r>
              <a:rPr lang="en-US" sz="3000" dirty="0"/>
              <a:t>Elder Richard G. Scott</a:t>
            </a:r>
          </a:p>
        </p:txBody>
      </p:sp>
      <p:sp>
        <p:nvSpPr>
          <p:cNvPr id="4" name="Content Placeholder 5"/>
          <p:cNvSpPr>
            <a:spLocks noGrp="1"/>
          </p:cNvSpPr>
          <p:nvPr>
            <p:ph sz="quarter" idx="4"/>
          </p:nvPr>
        </p:nvSpPr>
        <p:spPr>
          <a:xfrm>
            <a:off x="3124200" y="1155701"/>
            <a:ext cx="5562601" cy="4711700"/>
          </a:xfrm>
          <a:prstGeom prst="rect">
            <a:avLst/>
          </a:prstGeom>
        </p:spPr>
        <p:txBody>
          <a:bodyPr/>
          <a:lstStyle>
            <a:lvl1pPr algn="l">
              <a:lnSpc>
                <a:spcPct val="130000"/>
              </a:lnSpc>
              <a:defRPr sz="2000" b="0" i="1">
                <a:latin typeface="Calibri"/>
                <a:cs typeface="Calibri"/>
              </a:defRPr>
            </a:lvl1pPr>
          </a:lstStyle>
          <a:p>
            <a:pPr marL="0" indent="0">
              <a:lnSpc>
                <a:spcPct val="130000"/>
              </a:lnSpc>
              <a:buNone/>
            </a:pPr>
            <a:r>
              <a:rPr lang="en-US" sz="2000" dirty="0">
                <a:latin typeface="Open Sans"/>
                <a:cs typeface="Open Sans"/>
              </a:rPr>
              <a:t>“I will share a principle that, if understood and consistently applied, will bring enormous blessings throughout your life. It is not difficult for me to explain, nor for you to understand. However, it will require of you significant, determined effort to yield its full potential. </a:t>
            </a:r>
          </a:p>
          <a:p>
            <a:pPr marL="0" indent="0">
              <a:buNone/>
            </a:pPr>
            <a:endParaRPr lang="en-US" dirty="0"/>
          </a:p>
        </p:txBody>
      </p:sp>
      <p:cxnSp>
        <p:nvCxnSpPr>
          <p:cNvPr id="6" name="Straight Connector 5"/>
          <p:cNvCxnSpPr/>
          <p:nvPr userDrawn="1"/>
        </p:nvCxnSpPr>
        <p:spPr>
          <a:xfrm>
            <a:off x="2946400" y="660400"/>
            <a:ext cx="0" cy="1841500"/>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8" name="Picture Placeholder 7"/>
          <p:cNvSpPr>
            <a:spLocks noGrp="1"/>
          </p:cNvSpPr>
          <p:nvPr>
            <p:ph type="pic" sz="quarter" idx="10"/>
          </p:nvPr>
        </p:nvSpPr>
        <p:spPr>
          <a:xfrm>
            <a:off x="546100" y="660400"/>
            <a:ext cx="2146300" cy="2857500"/>
          </a:xfrm>
          <a:prstGeom prst="rect">
            <a:avLst/>
          </a:prstGeom>
        </p:spPr>
        <p:txBody>
          <a:bodyPr vert="horz"/>
          <a:lstStyle/>
          <a:p>
            <a:endParaRPr lang="en-US" dirty="0"/>
          </a:p>
        </p:txBody>
      </p:sp>
      <p:sp>
        <p:nvSpPr>
          <p:cNvPr id="9" name="TextBox 8"/>
          <p:cNvSpPr txBox="1"/>
          <p:nvPr userDrawn="1"/>
        </p:nvSpPr>
        <p:spPr>
          <a:xfrm>
            <a:off x="7404100" y="8763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1909002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15900" y="284315"/>
            <a:ext cx="8229600" cy="807885"/>
          </a:xfrm>
          <a:prstGeom prst="rect">
            <a:avLst/>
          </a:prstGeom>
        </p:spPr>
        <p:txBody>
          <a:bodyPr/>
          <a:lstStyle>
            <a:lvl1pPr algn="l">
              <a:defRPr sz="4400">
                <a:solidFill>
                  <a:srgbClr val="36A1DB"/>
                </a:solidFill>
                <a:latin typeface="+mj-lt"/>
              </a:defRPr>
            </a:lvl1pPr>
          </a:lstStyle>
          <a:p>
            <a:r>
              <a:rPr lang="en-US" dirty="0"/>
              <a:t>Christ in the Temple</a:t>
            </a:r>
          </a:p>
        </p:txBody>
      </p:sp>
      <p:sp>
        <p:nvSpPr>
          <p:cNvPr id="6" name="Picture Placeholder 5"/>
          <p:cNvSpPr>
            <a:spLocks noGrp="1"/>
          </p:cNvSpPr>
          <p:nvPr>
            <p:ph type="pic" sz="quarter" idx="10" hasCustomPrompt="1"/>
          </p:nvPr>
        </p:nvSpPr>
        <p:spPr>
          <a:xfrm>
            <a:off x="215900" y="1206500"/>
            <a:ext cx="8724900" cy="5245100"/>
          </a:xfrm>
          <a:prstGeom prst="rect">
            <a:avLst/>
          </a:prstGeom>
        </p:spPr>
        <p:txBody>
          <a:bodyPr vert="horz"/>
          <a:lstStyle>
            <a:lvl1pPr>
              <a:defRPr>
                <a:latin typeface="+mn-lt"/>
              </a:defRPr>
            </a:lvl1pPr>
          </a:lstStyle>
          <a:p>
            <a:r>
              <a:rPr lang="en-US" dirty="0"/>
              <a:t>Full screen photo</a:t>
            </a:r>
          </a:p>
        </p:txBody>
      </p:sp>
    </p:spTree>
    <p:extLst>
      <p:ext uri="{BB962C8B-B14F-4D97-AF65-F5344CB8AC3E}">
        <p14:creationId xmlns:p14="http://schemas.microsoft.com/office/powerpoint/2010/main" val="11534947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7" name="Picture 6"/>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0" y="0"/>
            <a:ext cx="9162288" cy="6858000"/>
          </a:xfrm>
          <a:prstGeom prst="rect">
            <a:avLst/>
          </a:prstGeom>
        </p:spPr>
      </p:pic>
      <p:sp>
        <p:nvSpPr>
          <p:cNvPr id="4" name="TextBox 3"/>
          <p:cNvSpPr txBox="1"/>
          <p:nvPr userDrawn="1"/>
        </p:nvSpPr>
        <p:spPr>
          <a:xfrm>
            <a:off x="1392930" y="5473519"/>
            <a:ext cx="6360201" cy="624273"/>
          </a:xfrm>
          <a:prstGeom prst="rect">
            <a:avLst/>
          </a:prstGeom>
          <a:noFill/>
        </p:spPr>
        <p:txBody>
          <a:bodyPr wrap="square" rtlCol="0">
            <a:spAutoFit/>
          </a:bodyPr>
          <a:lstStyle/>
          <a:p>
            <a:pPr algn="ctr">
              <a:lnSpc>
                <a:spcPct val="120000"/>
              </a:lnSpc>
            </a:pPr>
            <a:endParaRPr lang="en-US" sz="700" dirty="0">
              <a:solidFill>
                <a:srgbClr val="FFFFFF"/>
              </a:solidFill>
              <a:latin typeface="Open Sans"/>
              <a:cs typeface="Open Sans"/>
            </a:endParaRPr>
          </a:p>
          <a:p>
            <a:pPr algn="ctr">
              <a:lnSpc>
                <a:spcPct val="120000"/>
              </a:lnSpc>
            </a:pPr>
            <a:r>
              <a:rPr lang="en-US" sz="700" dirty="0">
                <a:solidFill>
                  <a:srgbClr val="FFFFFF"/>
                </a:solidFill>
                <a:latin typeface="Open Sans"/>
                <a:cs typeface="Open Sans"/>
              </a:rPr>
              <a:t>© 2017 by Intellectual Reserve, Inc.</a:t>
            </a:r>
            <a:r>
              <a:rPr lang="en-US" sz="700" baseline="0" dirty="0">
                <a:solidFill>
                  <a:srgbClr val="FFFFFF"/>
                </a:solidFill>
                <a:latin typeface="Open Sans"/>
                <a:cs typeface="Open Sans"/>
              </a:rPr>
              <a:t> </a:t>
            </a:r>
            <a:r>
              <a:rPr lang="en-US" sz="700" dirty="0">
                <a:solidFill>
                  <a:srgbClr val="FFFFFF"/>
                </a:solidFill>
                <a:latin typeface="Open Sans"/>
                <a:cs typeface="Open Sans"/>
              </a:rPr>
              <a:t>All rights reserved.</a:t>
            </a:r>
            <a:r>
              <a:rPr lang="en-US" sz="700" baseline="0" dirty="0">
                <a:solidFill>
                  <a:srgbClr val="FFFFFF"/>
                </a:solidFill>
                <a:latin typeface="Open Sans"/>
                <a:cs typeface="Open Sans"/>
              </a:rPr>
              <a:t> </a:t>
            </a:r>
            <a:r>
              <a:rPr lang="en-US" sz="700" dirty="0">
                <a:solidFill>
                  <a:srgbClr val="FFFFFF"/>
                </a:solidFill>
                <a:latin typeface="Open Sans"/>
                <a:cs typeface="Open Sans"/>
              </a:rPr>
              <a:t>English approval: 5/15. PD60001214</a:t>
            </a:r>
          </a:p>
          <a:p>
            <a:pPr algn="ctr">
              <a:lnSpc>
                <a:spcPct val="120000"/>
              </a:lnSpc>
            </a:pPr>
            <a:r>
              <a:rPr lang="en-US" sz="700" dirty="0">
                <a:solidFill>
                  <a:srgbClr val="FFFFFF"/>
                </a:solidFill>
                <a:latin typeface="Open Sans"/>
                <a:cs typeface="Open Sans"/>
              </a:rPr>
              <a:t> </a:t>
            </a:r>
          </a:p>
          <a:p>
            <a:pPr algn="ctr">
              <a:lnSpc>
                <a:spcPct val="120000"/>
              </a:lnSpc>
            </a:pPr>
            <a:endParaRPr lang="en-US" sz="700" dirty="0">
              <a:solidFill>
                <a:srgbClr val="FFFFFF"/>
              </a:solidFill>
              <a:latin typeface="Open Sans"/>
              <a:cs typeface="Open Sans"/>
            </a:endParaRPr>
          </a:p>
        </p:txBody>
      </p:sp>
      <p:pic>
        <p:nvPicPr>
          <p:cNvPr id="5" name="Picture 4" descr="SI-lockup-white-header-stacked.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2000" y="2009742"/>
            <a:ext cx="2540000" cy="1536700"/>
          </a:xfrm>
          <a:prstGeom prst="rect">
            <a:avLst/>
          </a:prstGeom>
        </p:spPr>
      </p:pic>
    </p:spTree>
    <p:extLst>
      <p:ext uri="{BB962C8B-B14F-4D97-AF65-F5344CB8AC3E}">
        <p14:creationId xmlns:p14="http://schemas.microsoft.com/office/powerpoint/2010/main" val="5951050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007030"/>
            <a:ext cx="9144000" cy="3252216"/>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318"/>
            <a:ext cx="9143999" cy="1240535"/>
          </a:xfrm>
          <a:prstGeom prst="rect">
            <a:avLst/>
          </a:prstGeom>
        </p:spPr>
      </p:pic>
      <p:sp>
        <p:nvSpPr>
          <p:cNvPr id="10" name="Title 1"/>
          <p:cNvSpPr>
            <a:spLocks noGrp="1"/>
          </p:cNvSpPr>
          <p:nvPr>
            <p:ph type="title" hasCustomPrompt="1"/>
          </p:nvPr>
        </p:nvSpPr>
        <p:spPr>
          <a:xfrm>
            <a:off x="423234" y="2642616"/>
            <a:ext cx="8276266" cy="1444752"/>
          </a:xfrm>
          <a:prstGeom prst="rect">
            <a:avLst/>
          </a:prstGeom>
        </p:spPr>
        <p:txBody>
          <a:bodyPr>
            <a:noAutofit/>
          </a:bodyPr>
          <a:lstStyle>
            <a:lvl1pPr>
              <a:lnSpc>
                <a:spcPct val="80000"/>
              </a:lnSpc>
              <a:defRPr sz="5500" baseline="0">
                <a:solidFill>
                  <a:srgbClr val="FFFFFF"/>
                </a:solidFill>
                <a:latin typeface="+mj-lt"/>
              </a:defRPr>
            </a:lvl1pPr>
          </a:lstStyle>
          <a:p>
            <a:r>
              <a:rPr lang="en-US" dirty="0"/>
              <a:t>Old Testament</a:t>
            </a:r>
          </a:p>
        </p:txBody>
      </p:sp>
      <p:sp>
        <p:nvSpPr>
          <p:cNvPr id="12" name="Text Placeholder 15"/>
          <p:cNvSpPr>
            <a:spLocks noGrp="1"/>
          </p:cNvSpPr>
          <p:nvPr>
            <p:ph type="body" sz="quarter" idx="11" hasCustomPrompt="1"/>
          </p:nvPr>
        </p:nvSpPr>
        <p:spPr>
          <a:xfrm>
            <a:off x="423234" y="4087368"/>
            <a:ext cx="8276266" cy="789432"/>
          </a:xfrm>
          <a:prstGeom prst="rect">
            <a:avLst/>
          </a:prstGeom>
        </p:spPr>
        <p:txBody>
          <a:bodyPr/>
          <a:lstStyle>
            <a:lvl1pPr marL="0" indent="0" algn="ctr">
              <a:buNone/>
              <a:defRPr sz="1800">
                <a:solidFill>
                  <a:schemeClr val="bg1"/>
                </a:solidFill>
                <a:latin typeface="+mn-lt"/>
                <a:ea typeface="Open Sans" panose="020B0606030504020204" pitchFamily="34" charset="0"/>
                <a:cs typeface="Open Sans" panose="020B0606030504020204" pitchFamily="34" charset="0"/>
              </a:defRPr>
            </a:lvl1pPr>
          </a:lstStyle>
          <a:p>
            <a:pPr lvl="0"/>
            <a:r>
              <a:rPr lang="en-US" dirty="0"/>
              <a:t>Weekly Class Lesson (Unit #)</a:t>
            </a:r>
          </a:p>
        </p:txBody>
      </p:sp>
      <p:pic>
        <p:nvPicPr>
          <p:cNvPr id="6" name="Picture 5" descr="SI-lockup-white-header.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8913" y="113195"/>
            <a:ext cx="4432300" cy="800100"/>
          </a:xfrm>
          <a:prstGeom prst="rect">
            <a:avLst/>
          </a:prstGeom>
        </p:spPr>
      </p:pic>
    </p:spTree>
    <p:extLst>
      <p:ext uri="{BB962C8B-B14F-4D97-AF65-F5344CB8AC3E}">
        <p14:creationId xmlns:p14="http://schemas.microsoft.com/office/powerpoint/2010/main" val="2643360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66842"/>
            <a:ext cx="8229600" cy="4894257"/>
          </a:xfrm>
          <a:prstGeom prst="rect">
            <a:avLst/>
          </a:prstGeom>
        </p:spPr>
        <p:txBody>
          <a:bodyPr/>
          <a:lstStyle>
            <a:lvl1pPr>
              <a:defRPr sz="2800">
                <a:solidFill>
                  <a:srgbClr val="404040"/>
                </a:solidFill>
                <a:latin typeface="+mn-lt"/>
                <a:ea typeface="Open Sans" panose="020B0606030504020204" pitchFamily="34" charset="0"/>
                <a:cs typeface="Open Sans" panose="020B0606030504020204" pitchFamily="34" charset="0"/>
              </a:defRPr>
            </a:lvl1pPr>
            <a:lvl2pPr>
              <a:defRPr sz="2400">
                <a:solidFill>
                  <a:srgbClr val="404040"/>
                </a:solidFill>
                <a:latin typeface="+mn-lt"/>
              </a:defRPr>
            </a:lvl2pPr>
            <a:lvl3pPr>
              <a:defRPr sz="2000">
                <a:solidFill>
                  <a:srgbClr val="404040"/>
                </a:solidFill>
                <a:latin typeface="+mn-lt"/>
              </a:defRPr>
            </a:lvl3pPr>
            <a:lvl4pPr>
              <a:defRPr sz="1600">
                <a:solidFill>
                  <a:srgbClr val="404040"/>
                </a:solidFill>
                <a:latin typeface="+mn-lt"/>
              </a:defRPr>
            </a:lvl4pPr>
            <a:lvl5pPr>
              <a:defRPr sz="1400">
                <a:solidFill>
                  <a:srgbClr val="404040"/>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55B893"/>
                </a:solidFill>
                <a:latin typeface="+mj-lt"/>
              </a:defRPr>
            </a:lvl1pPr>
          </a:lstStyle>
          <a:p>
            <a:r>
              <a:rPr lang="en-US" dirty="0"/>
              <a:t>Click to edit Master title style</a:t>
            </a:r>
          </a:p>
        </p:txBody>
      </p:sp>
    </p:spTree>
    <p:extLst>
      <p:ext uri="{BB962C8B-B14F-4D97-AF65-F5344CB8AC3E}">
        <p14:creationId xmlns:p14="http://schemas.microsoft.com/office/powerpoint/2010/main" val="34545326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549400"/>
            <a:ext cx="8229600" cy="4159125"/>
          </a:xfrm>
          <a:prstGeom prst="rect">
            <a:avLst/>
          </a:prstGeom>
        </p:spPr>
        <p:txBody>
          <a:bodyPr/>
          <a:lstStyle>
            <a:lvl1pPr>
              <a:defRPr sz="2800">
                <a:solidFill>
                  <a:srgbClr val="404040"/>
                </a:solidFill>
                <a:latin typeface="+mn-lt"/>
                <a:ea typeface="Open Sans" panose="020B0606030504020204" pitchFamily="34" charset="0"/>
                <a:cs typeface="Open Sans" panose="020B0606030504020204" pitchFamily="34" charset="0"/>
              </a:defRPr>
            </a:lvl1pPr>
            <a:lvl2pPr>
              <a:defRPr sz="2400">
                <a:solidFill>
                  <a:srgbClr val="404040"/>
                </a:solidFill>
                <a:latin typeface="+mn-lt"/>
              </a:defRPr>
            </a:lvl2pPr>
            <a:lvl3pPr>
              <a:defRPr sz="2000">
                <a:solidFill>
                  <a:srgbClr val="404040"/>
                </a:solidFill>
                <a:latin typeface="+mn-lt"/>
              </a:defRPr>
            </a:lvl3pPr>
            <a:lvl4pPr>
              <a:defRPr sz="1600">
                <a:solidFill>
                  <a:srgbClr val="404040"/>
                </a:solidFill>
                <a:latin typeface="+mn-lt"/>
              </a:defRPr>
            </a:lvl4pPr>
            <a:lvl5pPr>
              <a:defRPr sz="1400">
                <a:solidFill>
                  <a:srgbClr val="404040"/>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p:cNvSpPr>
            <a:spLocks noGrp="1"/>
          </p:cNvSpPr>
          <p:nvPr>
            <p:ph type="title"/>
          </p:nvPr>
        </p:nvSpPr>
        <p:spPr>
          <a:xfrm>
            <a:off x="457200" y="555227"/>
            <a:ext cx="8229600" cy="858753"/>
          </a:xfrm>
          <a:prstGeom prst="rect">
            <a:avLst/>
          </a:prstGeom>
        </p:spPr>
        <p:txBody>
          <a:bodyPr/>
          <a:lstStyle>
            <a:lvl1pPr algn="l">
              <a:defRPr sz="4400">
                <a:solidFill>
                  <a:srgbClr val="7D6CAE"/>
                </a:solidFill>
                <a:latin typeface="+mj-lt"/>
              </a:defRPr>
            </a:lvl1pPr>
          </a:lstStyle>
          <a:p>
            <a:r>
              <a:rPr lang="en-US" dirty="0"/>
              <a:t>Click to edit Master title style</a:t>
            </a:r>
          </a:p>
        </p:txBody>
      </p:sp>
    </p:spTree>
    <p:extLst>
      <p:ext uri="{BB962C8B-B14F-4D97-AF65-F5344CB8AC3E}">
        <p14:creationId xmlns:p14="http://schemas.microsoft.com/office/powerpoint/2010/main" val="3674388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457200" y="500215"/>
            <a:ext cx="8229600" cy="807885"/>
          </a:xfrm>
          <a:prstGeom prst="rect">
            <a:avLst/>
          </a:prstGeom>
        </p:spPr>
        <p:txBody>
          <a:bodyPr/>
          <a:lstStyle>
            <a:lvl1pPr algn="l">
              <a:defRPr sz="4400">
                <a:solidFill>
                  <a:srgbClr val="7D6CAE"/>
                </a:solidFill>
                <a:latin typeface="+mj-lt"/>
              </a:defRPr>
            </a:lvl1pPr>
          </a:lstStyle>
          <a:p>
            <a:r>
              <a:rPr lang="en-US" dirty="0"/>
              <a:t>Click to edit master Text Style</a:t>
            </a:r>
          </a:p>
        </p:txBody>
      </p:sp>
      <p:sp>
        <p:nvSpPr>
          <p:cNvPr id="9" name="Text Placeholder 2"/>
          <p:cNvSpPr>
            <a:spLocks noGrp="1"/>
          </p:cNvSpPr>
          <p:nvPr>
            <p:ph type="body" idx="1"/>
          </p:nvPr>
        </p:nvSpPr>
        <p:spPr>
          <a:xfrm>
            <a:off x="457200" y="1452869"/>
            <a:ext cx="4040188" cy="69711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0" name="Content Placeholder 3"/>
          <p:cNvSpPr>
            <a:spLocks noGrp="1"/>
          </p:cNvSpPr>
          <p:nvPr>
            <p:ph sz="half" idx="2"/>
          </p:nvPr>
        </p:nvSpPr>
        <p:spPr>
          <a:xfrm>
            <a:off x="457200" y="2438810"/>
            <a:ext cx="4040188" cy="383499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3"/>
          </p:nvPr>
        </p:nvSpPr>
        <p:spPr>
          <a:xfrm>
            <a:off x="4645025" y="1452868"/>
            <a:ext cx="4041775" cy="697119"/>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Content Placeholder 5"/>
          <p:cNvSpPr>
            <a:spLocks noGrp="1"/>
          </p:cNvSpPr>
          <p:nvPr>
            <p:ph sz="quarter" idx="4"/>
          </p:nvPr>
        </p:nvSpPr>
        <p:spPr>
          <a:xfrm>
            <a:off x="4645025" y="2438809"/>
            <a:ext cx="4041775" cy="3834991"/>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062880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492500"/>
            <a:ext cx="8229600" cy="27813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7D6CAE"/>
                </a:solidFill>
                <a:latin typeface="+mj-lt"/>
              </a:defRPr>
            </a:lvl1pPr>
          </a:lstStyle>
          <a:p>
            <a:r>
              <a:rPr lang="en-US" dirty="0"/>
              <a:t>Click to edit Master title style</a:t>
            </a:r>
          </a:p>
        </p:txBody>
      </p:sp>
      <p:sp>
        <p:nvSpPr>
          <p:cNvPr id="8" name="Rectangle 7"/>
          <p:cNvSpPr/>
          <p:nvPr userDrawn="1"/>
        </p:nvSpPr>
        <p:spPr>
          <a:xfrm>
            <a:off x="381000" y="1236180"/>
            <a:ext cx="8305800" cy="20658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0"/>
          </p:nvPr>
        </p:nvSpPr>
        <p:spPr>
          <a:xfrm>
            <a:off x="1905000" y="1371600"/>
            <a:ext cx="2692400" cy="1778000"/>
          </a:xfrm>
          <a:prstGeom prst="rect">
            <a:avLst/>
          </a:prstGeom>
        </p:spPr>
        <p:txBody>
          <a:bodyPr vert="horz"/>
          <a:lstStyle/>
          <a:p>
            <a:endParaRPr lang="en-US" dirty="0"/>
          </a:p>
        </p:txBody>
      </p:sp>
      <p:sp>
        <p:nvSpPr>
          <p:cNvPr id="11" name="Picture Placeholder 9"/>
          <p:cNvSpPr>
            <a:spLocks noGrp="1"/>
          </p:cNvSpPr>
          <p:nvPr>
            <p:ph type="pic" sz="quarter" idx="11"/>
          </p:nvPr>
        </p:nvSpPr>
        <p:spPr>
          <a:xfrm>
            <a:off x="4800600" y="1371600"/>
            <a:ext cx="2692400" cy="1778000"/>
          </a:xfrm>
          <a:prstGeom prst="rect">
            <a:avLst/>
          </a:prstGeom>
        </p:spPr>
        <p:txBody>
          <a:bodyPr vert="horz"/>
          <a:lstStyle/>
          <a:p>
            <a:endParaRPr lang="en-US"/>
          </a:p>
        </p:txBody>
      </p:sp>
    </p:spTree>
    <p:extLst>
      <p:ext uri="{BB962C8B-B14F-4D97-AF65-F5344CB8AC3E}">
        <p14:creationId xmlns:p14="http://schemas.microsoft.com/office/powerpoint/2010/main" val="27625134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Content Placeholder 3"/>
          <p:cNvSpPr>
            <a:spLocks noGrp="1"/>
          </p:cNvSpPr>
          <p:nvPr>
            <p:ph sz="half" idx="2"/>
          </p:nvPr>
        </p:nvSpPr>
        <p:spPr>
          <a:xfrm>
            <a:off x="457200" y="4292600"/>
            <a:ext cx="8229600" cy="19812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7D6CAE"/>
                </a:solidFill>
                <a:latin typeface="+mj-lt"/>
              </a:defRPr>
            </a:lvl1pPr>
          </a:lstStyle>
          <a:p>
            <a:r>
              <a:rPr lang="en-US" dirty="0"/>
              <a:t>Click to edit Master title style</a:t>
            </a:r>
          </a:p>
        </p:txBody>
      </p:sp>
      <p:sp>
        <p:nvSpPr>
          <p:cNvPr id="5" name="Rectangle 4"/>
          <p:cNvSpPr/>
          <p:nvPr userDrawn="1"/>
        </p:nvSpPr>
        <p:spPr>
          <a:xfrm>
            <a:off x="381000" y="1236180"/>
            <a:ext cx="8305800" cy="27897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9"/>
          <p:cNvSpPr>
            <a:spLocks noGrp="1"/>
          </p:cNvSpPr>
          <p:nvPr>
            <p:ph type="pic" sz="quarter" idx="10"/>
          </p:nvPr>
        </p:nvSpPr>
        <p:spPr>
          <a:xfrm>
            <a:off x="2286000" y="1371600"/>
            <a:ext cx="4495800" cy="2501900"/>
          </a:xfrm>
          <a:prstGeom prst="rect">
            <a:avLst/>
          </a:prstGeom>
        </p:spPr>
        <p:txBody>
          <a:bodyPr vert="horz"/>
          <a:lstStyle/>
          <a:p>
            <a:endParaRPr lang="en-US"/>
          </a:p>
        </p:txBody>
      </p:sp>
    </p:spTree>
    <p:extLst>
      <p:ext uri="{BB962C8B-B14F-4D97-AF65-F5344CB8AC3E}">
        <p14:creationId xmlns:p14="http://schemas.microsoft.com/office/powerpoint/2010/main" val="36689211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7D6CAE"/>
                </a:solidFill>
                <a:latin typeface="+mj-lt"/>
              </a:defRPr>
            </a:lvl1pPr>
          </a:lstStyle>
          <a:p>
            <a:r>
              <a:rPr lang="en-US" dirty="0"/>
              <a:t>Click to edit Master title style</a:t>
            </a:r>
          </a:p>
        </p:txBody>
      </p:sp>
      <p:sp>
        <p:nvSpPr>
          <p:cNvPr id="7" name="Rectangle 6"/>
          <p:cNvSpPr/>
          <p:nvPr userDrawn="1"/>
        </p:nvSpPr>
        <p:spPr>
          <a:xfrm>
            <a:off x="381000" y="1236180"/>
            <a:ext cx="8305800" cy="52662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6" name="Picture Placeholder 9"/>
          <p:cNvSpPr>
            <a:spLocks noGrp="1"/>
          </p:cNvSpPr>
          <p:nvPr>
            <p:ph type="pic" sz="quarter" idx="10"/>
          </p:nvPr>
        </p:nvSpPr>
        <p:spPr>
          <a:xfrm>
            <a:off x="2501900" y="1371600"/>
            <a:ext cx="4064000" cy="4965700"/>
          </a:xfrm>
          <a:prstGeom prst="rect">
            <a:avLst/>
          </a:prstGeom>
        </p:spPr>
        <p:txBody>
          <a:bodyPr vert="horz"/>
          <a:lstStyle/>
          <a:p>
            <a:endParaRPr lang="en-US"/>
          </a:p>
        </p:txBody>
      </p:sp>
    </p:spTree>
    <p:extLst>
      <p:ext uri="{BB962C8B-B14F-4D97-AF65-F5344CB8AC3E}">
        <p14:creationId xmlns:p14="http://schemas.microsoft.com/office/powerpoint/2010/main" val="27565450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3124200" y="512915"/>
            <a:ext cx="5562600" cy="591985"/>
          </a:xfrm>
          <a:prstGeom prst="rect">
            <a:avLst/>
          </a:prstGeom>
        </p:spPr>
        <p:txBody>
          <a:bodyPr/>
          <a:lstStyle>
            <a:lvl1pPr algn="l">
              <a:defRPr sz="3000">
                <a:solidFill>
                  <a:srgbClr val="7D6CAE"/>
                </a:solidFill>
                <a:latin typeface="+mj-lt"/>
              </a:defRPr>
            </a:lvl1pPr>
          </a:lstStyle>
          <a:p>
            <a:pPr algn="l"/>
            <a:r>
              <a:rPr lang="en-US" sz="3000" dirty="0"/>
              <a:t>Elder Richard G. Scott</a:t>
            </a:r>
          </a:p>
        </p:txBody>
      </p:sp>
      <p:sp>
        <p:nvSpPr>
          <p:cNvPr id="4" name="Content Placeholder 5"/>
          <p:cNvSpPr>
            <a:spLocks noGrp="1"/>
          </p:cNvSpPr>
          <p:nvPr>
            <p:ph sz="quarter" idx="4"/>
          </p:nvPr>
        </p:nvSpPr>
        <p:spPr>
          <a:xfrm>
            <a:off x="3124200" y="1155701"/>
            <a:ext cx="5562601" cy="4711700"/>
          </a:xfrm>
          <a:prstGeom prst="rect">
            <a:avLst/>
          </a:prstGeom>
        </p:spPr>
        <p:txBody>
          <a:bodyPr/>
          <a:lstStyle>
            <a:lvl1pPr algn="l">
              <a:lnSpc>
                <a:spcPct val="130000"/>
              </a:lnSpc>
              <a:defRPr sz="2000" b="0" i="1">
                <a:latin typeface="Calibri"/>
                <a:cs typeface="Calibri"/>
              </a:defRPr>
            </a:lvl1pPr>
          </a:lstStyle>
          <a:p>
            <a:pPr marL="0" indent="0">
              <a:lnSpc>
                <a:spcPct val="130000"/>
              </a:lnSpc>
              <a:buNone/>
            </a:pPr>
            <a:r>
              <a:rPr lang="en-US" sz="2000" dirty="0">
                <a:latin typeface="Open Sans"/>
                <a:cs typeface="Open Sans"/>
              </a:rPr>
              <a:t>“I will share a principle that, if understood and consistently applied, will bring enormous blessings throughout your life. It is not difficult for me to explain, nor for you to understand. However, it will require of you significant, determined effort to yield its full potential. </a:t>
            </a:r>
          </a:p>
          <a:p>
            <a:pPr marL="0" indent="0">
              <a:buNone/>
            </a:pPr>
            <a:endParaRPr lang="en-US" dirty="0"/>
          </a:p>
        </p:txBody>
      </p:sp>
      <p:cxnSp>
        <p:nvCxnSpPr>
          <p:cNvPr id="6" name="Straight Connector 5"/>
          <p:cNvCxnSpPr/>
          <p:nvPr userDrawn="1"/>
        </p:nvCxnSpPr>
        <p:spPr>
          <a:xfrm>
            <a:off x="2946400" y="660400"/>
            <a:ext cx="0" cy="1841500"/>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8" name="Picture Placeholder 7"/>
          <p:cNvSpPr>
            <a:spLocks noGrp="1"/>
          </p:cNvSpPr>
          <p:nvPr>
            <p:ph type="pic" sz="quarter" idx="10"/>
          </p:nvPr>
        </p:nvSpPr>
        <p:spPr>
          <a:xfrm>
            <a:off x="546100" y="660400"/>
            <a:ext cx="2146300" cy="2857500"/>
          </a:xfrm>
          <a:prstGeom prst="rect">
            <a:avLst/>
          </a:prstGeom>
        </p:spPr>
        <p:txBody>
          <a:bodyPr vert="horz"/>
          <a:lstStyle/>
          <a:p>
            <a:endParaRPr lang="en-US" dirty="0"/>
          </a:p>
        </p:txBody>
      </p:sp>
      <p:sp>
        <p:nvSpPr>
          <p:cNvPr id="9" name="TextBox 8"/>
          <p:cNvSpPr txBox="1"/>
          <p:nvPr userDrawn="1"/>
        </p:nvSpPr>
        <p:spPr>
          <a:xfrm>
            <a:off x="7404100" y="8763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814168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15900" y="284315"/>
            <a:ext cx="8229600" cy="807885"/>
          </a:xfrm>
          <a:prstGeom prst="rect">
            <a:avLst/>
          </a:prstGeom>
        </p:spPr>
        <p:txBody>
          <a:bodyPr/>
          <a:lstStyle>
            <a:lvl1pPr algn="l">
              <a:defRPr sz="4400">
                <a:solidFill>
                  <a:srgbClr val="7D6CAE"/>
                </a:solidFill>
                <a:latin typeface="+mj-lt"/>
              </a:defRPr>
            </a:lvl1pPr>
          </a:lstStyle>
          <a:p>
            <a:r>
              <a:rPr lang="en-US" dirty="0"/>
              <a:t>Christ in the Temple</a:t>
            </a:r>
          </a:p>
        </p:txBody>
      </p:sp>
      <p:sp>
        <p:nvSpPr>
          <p:cNvPr id="6" name="Picture Placeholder 5"/>
          <p:cNvSpPr>
            <a:spLocks noGrp="1"/>
          </p:cNvSpPr>
          <p:nvPr>
            <p:ph type="pic" sz="quarter" idx="10" hasCustomPrompt="1"/>
          </p:nvPr>
        </p:nvSpPr>
        <p:spPr>
          <a:xfrm>
            <a:off x="215900" y="1206500"/>
            <a:ext cx="8724900" cy="5245100"/>
          </a:xfrm>
          <a:prstGeom prst="rect">
            <a:avLst/>
          </a:prstGeom>
        </p:spPr>
        <p:txBody>
          <a:bodyPr vert="horz"/>
          <a:lstStyle>
            <a:lvl1pPr>
              <a:defRPr>
                <a:latin typeface="+mn-lt"/>
              </a:defRPr>
            </a:lvl1pPr>
          </a:lstStyle>
          <a:p>
            <a:r>
              <a:rPr lang="en-US" dirty="0"/>
              <a:t>Full screen photo</a:t>
            </a:r>
          </a:p>
        </p:txBody>
      </p:sp>
    </p:spTree>
    <p:extLst>
      <p:ext uri="{BB962C8B-B14F-4D97-AF65-F5344CB8AC3E}">
        <p14:creationId xmlns:p14="http://schemas.microsoft.com/office/powerpoint/2010/main" val="12343989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7" cy="6857998"/>
          </a:xfrm>
          <a:prstGeom prst="rect">
            <a:avLst/>
          </a:prstGeom>
        </p:spPr>
      </p:pic>
      <p:sp>
        <p:nvSpPr>
          <p:cNvPr id="4" name="TextBox 3"/>
          <p:cNvSpPr txBox="1"/>
          <p:nvPr userDrawn="1"/>
        </p:nvSpPr>
        <p:spPr>
          <a:xfrm>
            <a:off x="1392930" y="5473519"/>
            <a:ext cx="6360201" cy="624273"/>
          </a:xfrm>
          <a:prstGeom prst="rect">
            <a:avLst/>
          </a:prstGeom>
          <a:noFill/>
        </p:spPr>
        <p:txBody>
          <a:bodyPr wrap="square" rtlCol="0">
            <a:spAutoFit/>
          </a:bodyPr>
          <a:lstStyle/>
          <a:p>
            <a:pPr algn="ctr">
              <a:lnSpc>
                <a:spcPct val="120000"/>
              </a:lnSpc>
            </a:pPr>
            <a:endParaRPr lang="en-US" sz="700" dirty="0">
              <a:solidFill>
                <a:srgbClr val="FFFFFF"/>
              </a:solidFill>
              <a:latin typeface="Open Sans"/>
              <a:cs typeface="Open Sans"/>
            </a:endParaRPr>
          </a:p>
          <a:p>
            <a:pPr algn="ctr">
              <a:lnSpc>
                <a:spcPct val="120000"/>
              </a:lnSpc>
            </a:pPr>
            <a:r>
              <a:rPr lang="en-US" sz="700" dirty="0">
                <a:solidFill>
                  <a:srgbClr val="FFFFFF"/>
                </a:solidFill>
                <a:latin typeface="Open Sans"/>
                <a:cs typeface="Open Sans"/>
              </a:rPr>
              <a:t>© 2017 by Intellectual Reserve, Inc.</a:t>
            </a:r>
            <a:r>
              <a:rPr lang="en-US" sz="700" baseline="0" dirty="0">
                <a:solidFill>
                  <a:srgbClr val="FFFFFF"/>
                </a:solidFill>
                <a:latin typeface="Open Sans"/>
                <a:cs typeface="Open Sans"/>
              </a:rPr>
              <a:t> </a:t>
            </a:r>
            <a:r>
              <a:rPr lang="en-US" sz="700" dirty="0">
                <a:solidFill>
                  <a:srgbClr val="FFFFFF"/>
                </a:solidFill>
                <a:latin typeface="Open Sans"/>
                <a:cs typeface="Open Sans"/>
              </a:rPr>
              <a:t>All rights reserved.</a:t>
            </a:r>
            <a:r>
              <a:rPr lang="en-US" sz="700" baseline="0" dirty="0">
                <a:solidFill>
                  <a:srgbClr val="FFFFFF"/>
                </a:solidFill>
                <a:latin typeface="Open Sans"/>
                <a:cs typeface="Open Sans"/>
              </a:rPr>
              <a:t> </a:t>
            </a:r>
            <a:r>
              <a:rPr lang="en-US" sz="700" dirty="0">
                <a:solidFill>
                  <a:srgbClr val="FFFFFF"/>
                </a:solidFill>
                <a:latin typeface="Open Sans"/>
                <a:cs typeface="Open Sans"/>
              </a:rPr>
              <a:t>English approval: 5/15. PD60001214</a:t>
            </a:r>
          </a:p>
          <a:p>
            <a:pPr algn="ctr">
              <a:lnSpc>
                <a:spcPct val="120000"/>
              </a:lnSpc>
            </a:pPr>
            <a:r>
              <a:rPr lang="en-US" sz="700" dirty="0">
                <a:solidFill>
                  <a:srgbClr val="FFFFFF"/>
                </a:solidFill>
                <a:latin typeface="Open Sans"/>
                <a:cs typeface="Open Sans"/>
              </a:rPr>
              <a:t> </a:t>
            </a:r>
          </a:p>
          <a:p>
            <a:pPr algn="ctr">
              <a:lnSpc>
                <a:spcPct val="120000"/>
              </a:lnSpc>
            </a:pPr>
            <a:endParaRPr lang="en-US" sz="700" dirty="0">
              <a:solidFill>
                <a:srgbClr val="FFFFFF"/>
              </a:solidFill>
              <a:latin typeface="Open Sans"/>
              <a:cs typeface="Open Sans"/>
            </a:endParaRPr>
          </a:p>
        </p:txBody>
      </p:sp>
      <p:pic>
        <p:nvPicPr>
          <p:cNvPr id="5" name="Picture 4" descr="SI-lockup-white-header-stacked.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2000" y="2009742"/>
            <a:ext cx="2540000" cy="1536700"/>
          </a:xfrm>
          <a:prstGeom prst="rect">
            <a:avLst/>
          </a:prstGeom>
        </p:spPr>
      </p:pic>
    </p:spTree>
    <p:extLst>
      <p:ext uri="{BB962C8B-B14F-4D97-AF65-F5344CB8AC3E}">
        <p14:creationId xmlns:p14="http://schemas.microsoft.com/office/powerpoint/2010/main" val="5951050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007030"/>
            <a:ext cx="9144000" cy="3252216"/>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318"/>
            <a:ext cx="9143999" cy="1240535"/>
          </a:xfrm>
          <a:prstGeom prst="rect">
            <a:avLst/>
          </a:prstGeom>
        </p:spPr>
      </p:pic>
      <p:sp>
        <p:nvSpPr>
          <p:cNvPr id="10" name="Title 1"/>
          <p:cNvSpPr>
            <a:spLocks noGrp="1"/>
          </p:cNvSpPr>
          <p:nvPr>
            <p:ph type="title" hasCustomPrompt="1"/>
          </p:nvPr>
        </p:nvSpPr>
        <p:spPr>
          <a:xfrm>
            <a:off x="423234" y="2642616"/>
            <a:ext cx="8276266" cy="1444752"/>
          </a:xfrm>
          <a:prstGeom prst="rect">
            <a:avLst/>
          </a:prstGeom>
        </p:spPr>
        <p:txBody>
          <a:bodyPr>
            <a:noAutofit/>
          </a:bodyPr>
          <a:lstStyle>
            <a:lvl1pPr>
              <a:lnSpc>
                <a:spcPct val="80000"/>
              </a:lnSpc>
              <a:defRPr sz="5500" baseline="0">
                <a:solidFill>
                  <a:srgbClr val="FFFFFF"/>
                </a:solidFill>
                <a:latin typeface="+mj-lt"/>
              </a:defRPr>
            </a:lvl1pPr>
          </a:lstStyle>
          <a:p>
            <a:r>
              <a:rPr lang="en-US" dirty="0"/>
              <a:t>Old Testament</a:t>
            </a:r>
          </a:p>
        </p:txBody>
      </p:sp>
      <p:sp>
        <p:nvSpPr>
          <p:cNvPr id="12" name="Text Placeholder 15"/>
          <p:cNvSpPr>
            <a:spLocks noGrp="1"/>
          </p:cNvSpPr>
          <p:nvPr>
            <p:ph type="body" sz="quarter" idx="11" hasCustomPrompt="1"/>
          </p:nvPr>
        </p:nvSpPr>
        <p:spPr>
          <a:xfrm>
            <a:off x="423234" y="4087368"/>
            <a:ext cx="8276266" cy="649224"/>
          </a:xfrm>
          <a:prstGeom prst="rect">
            <a:avLst/>
          </a:prstGeom>
        </p:spPr>
        <p:txBody>
          <a:bodyPr/>
          <a:lstStyle>
            <a:lvl1pPr marL="0" indent="0" algn="ctr">
              <a:buNone/>
              <a:defRPr sz="1800">
                <a:solidFill>
                  <a:schemeClr val="bg1"/>
                </a:solidFill>
                <a:latin typeface="+mn-lt"/>
                <a:ea typeface="Open Sans" panose="020B0606030504020204" pitchFamily="34" charset="0"/>
                <a:cs typeface="Open Sans" panose="020B0606030504020204" pitchFamily="34" charset="0"/>
              </a:defRPr>
            </a:lvl1pPr>
          </a:lstStyle>
          <a:p>
            <a:pPr lvl="0"/>
            <a:r>
              <a:rPr lang="en-US" dirty="0"/>
              <a:t>Weekly Class Lesson (Unit #)</a:t>
            </a:r>
          </a:p>
        </p:txBody>
      </p:sp>
      <p:pic>
        <p:nvPicPr>
          <p:cNvPr id="6" name="Picture 5" descr="SI-lockup-white-header.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8913" y="113195"/>
            <a:ext cx="4432300" cy="800100"/>
          </a:xfrm>
          <a:prstGeom prst="rect">
            <a:avLst/>
          </a:prstGeom>
        </p:spPr>
      </p:pic>
    </p:spTree>
    <p:extLst>
      <p:ext uri="{BB962C8B-B14F-4D97-AF65-F5344CB8AC3E}">
        <p14:creationId xmlns:p14="http://schemas.microsoft.com/office/powerpoint/2010/main" val="264336032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549400"/>
            <a:ext cx="8229600" cy="4159125"/>
          </a:xfrm>
          <a:prstGeom prst="rect">
            <a:avLst/>
          </a:prstGeom>
        </p:spPr>
        <p:txBody>
          <a:bodyPr/>
          <a:lstStyle>
            <a:lvl1pPr>
              <a:defRPr sz="2800">
                <a:solidFill>
                  <a:srgbClr val="404040"/>
                </a:solidFill>
                <a:latin typeface="+mn-lt"/>
                <a:ea typeface="Open Sans" panose="020B0606030504020204" pitchFamily="34" charset="0"/>
                <a:cs typeface="Open Sans" panose="020B0606030504020204" pitchFamily="34" charset="0"/>
              </a:defRPr>
            </a:lvl1pPr>
            <a:lvl2pPr>
              <a:defRPr sz="2400">
                <a:solidFill>
                  <a:srgbClr val="404040"/>
                </a:solidFill>
                <a:latin typeface="+mn-lt"/>
              </a:defRPr>
            </a:lvl2pPr>
            <a:lvl3pPr>
              <a:defRPr sz="2000">
                <a:solidFill>
                  <a:srgbClr val="404040"/>
                </a:solidFill>
                <a:latin typeface="+mn-lt"/>
              </a:defRPr>
            </a:lvl3pPr>
            <a:lvl4pPr>
              <a:defRPr sz="1600">
                <a:solidFill>
                  <a:srgbClr val="404040"/>
                </a:solidFill>
                <a:latin typeface="+mn-lt"/>
              </a:defRPr>
            </a:lvl4pPr>
            <a:lvl5pPr>
              <a:defRPr sz="1400">
                <a:solidFill>
                  <a:srgbClr val="404040"/>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p:cNvSpPr>
            <a:spLocks noGrp="1"/>
          </p:cNvSpPr>
          <p:nvPr>
            <p:ph type="title"/>
          </p:nvPr>
        </p:nvSpPr>
        <p:spPr>
          <a:xfrm>
            <a:off x="457200" y="555227"/>
            <a:ext cx="8229600" cy="858753"/>
          </a:xfrm>
          <a:prstGeom prst="rect">
            <a:avLst/>
          </a:prstGeom>
        </p:spPr>
        <p:txBody>
          <a:bodyPr/>
          <a:lstStyle>
            <a:lvl1pPr algn="l">
              <a:defRPr sz="4400">
                <a:solidFill>
                  <a:srgbClr val="EB5558"/>
                </a:solidFill>
                <a:latin typeface="+mj-lt"/>
              </a:defRPr>
            </a:lvl1pPr>
          </a:lstStyle>
          <a:p>
            <a:r>
              <a:rPr lang="en-US" dirty="0"/>
              <a:t>Click to edit Master title style</a:t>
            </a:r>
          </a:p>
        </p:txBody>
      </p:sp>
    </p:spTree>
    <p:extLst>
      <p:ext uri="{BB962C8B-B14F-4D97-AF65-F5344CB8AC3E}">
        <p14:creationId xmlns:p14="http://schemas.microsoft.com/office/powerpoint/2010/main" val="367438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0" name="Text Placeholder 2"/>
          <p:cNvSpPr>
            <a:spLocks noGrp="1"/>
          </p:cNvSpPr>
          <p:nvPr>
            <p:ph type="body" idx="1"/>
          </p:nvPr>
        </p:nvSpPr>
        <p:spPr>
          <a:xfrm>
            <a:off x="457200" y="1452869"/>
            <a:ext cx="4040188" cy="697118"/>
          </a:xfrm>
          <a:prstGeom prst="rect">
            <a:avLst/>
          </a:prstGeo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Content Placeholder 3"/>
          <p:cNvSpPr>
            <a:spLocks noGrp="1"/>
          </p:cNvSpPr>
          <p:nvPr>
            <p:ph sz="half" idx="2"/>
          </p:nvPr>
        </p:nvSpPr>
        <p:spPr>
          <a:xfrm>
            <a:off x="457200" y="2438810"/>
            <a:ext cx="4040188" cy="383499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4"/>
          <p:cNvSpPr>
            <a:spLocks noGrp="1"/>
          </p:cNvSpPr>
          <p:nvPr>
            <p:ph type="body" sz="quarter" idx="3"/>
          </p:nvPr>
        </p:nvSpPr>
        <p:spPr>
          <a:xfrm>
            <a:off x="4645025" y="1452868"/>
            <a:ext cx="4041775" cy="697119"/>
          </a:xfrm>
          <a:prstGeom prst="rect">
            <a:avLst/>
          </a:prstGeo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Content Placeholder 5"/>
          <p:cNvSpPr>
            <a:spLocks noGrp="1"/>
          </p:cNvSpPr>
          <p:nvPr>
            <p:ph sz="quarter" idx="4"/>
          </p:nvPr>
        </p:nvSpPr>
        <p:spPr>
          <a:xfrm>
            <a:off x="4645025" y="2438809"/>
            <a:ext cx="4041775" cy="3834991"/>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1"/>
          <p:cNvSpPr>
            <a:spLocks noGrp="1"/>
          </p:cNvSpPr>
          <p:nvPr>
            <p:ph type="title"/>
          </p:nvPr>
        </p:nvSpPr>
        <p:spPr>
          <a:xfrm>
            <a:off x="381000" y="377427"/>
            <a:ext cx="8305800" cy="858753"/>
          </a:xfrm>
          <a:prstGeom prst="rect">
            <a:avLst/>
          </a:prstGeom>
        </p:spPr>
        <p:txBody>
          <a:bodyPr/>
          <a:lstStyle>
            <a:lvl1pPr algn="l">
              <a:defRPr sz="4400">
                <a:solidFill>
                  <a:srgbClr val="55B893"/>
                </a:solidFill>
                <a:latin typeface="+mj-lt"/>
              </a:defRPr>
            </a:lvl1pPr>
          </a:lstStyle>
          <a:p>
            <a:r>
              <a:rPr lang="en-US" dirty="0"/>
              <a:t>Click to edit Master title style</a:t>
            </a:r>
          </a:p>
        </p:txBody>
      </p:sp>
    </p:spTree>
    <p:extLst>
      <p:ext uri="{BB962C8B-B14F-4D97-AF65-F5344CB8AC3E}">
        <p14:creationId xmlns:p14="http://schemas.microsoft.com/office/powerpoint/2010/main" val="297866270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0" y="500215"/>
            <a:ext cx="8229600" cy="807885"/>
          </a:xfrm>
          <a:prstGeom prst="rect">
            <a:avLst/>
          </a:prstGeom>
        </p:spPr>
        <p:txBody>
          <a:bodyPr/>
          <a:lstStyle>
            <a:lvl1pPr algn="l">
              <a:defRPr sz="4400">
                <a:solidFill>
                  <a:srgbClr val="EB5558"/>
                </a:solidFill>
                <a:latin typeface="+mj-lt"/>
              </a:defRPr>
            </a:lvl1pPr>
          </a:lstStyle>
          <a:p>
            <a:r>
              <a:rPr lang="en-US" dirty="0"/>
              <a:t>Click to edit master Text Style</a:t>
            </a:r>
          </a:p>
        </p:txBody>
      </p:sp>
      <p:sp>
        <p:nvSpPr>
          <p:cNvPr id="4" name="Text Placeholder 2"/>
          <p:cNvSpPr>
            <a:spLocks noGrp="1"/>
          </p:cNvSpPr>
          <p:nvPr>
            <p:ph type="body" idx="1"/>
          </p:nvPr>
        </p:nvSpPr>
        <p:spPr>
          <a:xfrm>
            <a:off x="457200" y="1452869"/>
            <a:ext cx="4040188" cy="69711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Content Placeholder 3"/>
          <p:cNvSpPr>
            <a:spLocks noGrp="1"/>
          </p:cNvSpPr>
          <p:nvPr>
            <p:ph sz="half" idx="2"/>
          </p:nvPr>
        </p:nvSpPr>
        <p:spPr>
          <a:xfrm>
            <a:off x="457200" y="2438810"/>
            <a:ext cx="4040188" cy="383499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4"/>
          <p:cNvSpPr>
            <a:spLocks noGrp="1"/>
          </p:cNvSpPr>
          <p:nvPr>
            <p:ph type="body" sz="quarter" idx="3"/>
          </p:nvPr>
        </p:nvSpPr>
        <p:spPr>
          <a:xfrm>
            <a:off x="4645025" y="1452868"/>
            <a:ext cx="4041775" cy="697119"/>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Content Placeholder 5"/>
          <p:cNvSpPr>
            <a:spLocks noGrp="1"/>
          </p:cNvSpPr>
          <p:nvPr>
            <p:ph sz="quarter" idx="4"/>
          </p:nvPr>
        </p:nvSpPr>
        <p:spPr>
          <a:xfrm>
            <a:off x="4645025" y="2438809"/>
            <a:ext cx="4041775" cy="3834991"/>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171868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492500"/>
            <a:ext cx="8229600" cy="27813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EB5558"/>
                </a:solidFill>
                <a:latin typeface="+mj-lt"/>
              </a:defRPr>
            </a:lvl1pPr>
          </a:lstStyle>
          <a:p>
            <a:r>
              <a:rPr lang="en-US" dirty="0"/>
              <a:t>Click to edit Master title style</a:t>
            </a:r>
          </a:p>
        </p:txBody>
      </p:sp>
      <p:sp>
        <p:nvSpPr>
          <p:cNvPr id="8" name="Rectangle 7"/>
          <p:cNvSpPr/>
          <p:nvPr userDrawn="1"/>
        </p:nvSpPr>
        <p:spPr>
          <a:xfrm>
            <a:off x="381000" y="1236180"/>
            <a:ext cx="8305800" cy="20658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0"/>
          </p:nvPr>
        </p:nvSpPr>
        <p:spPr>
          <a:xfrm>
            <a:off x="1905000" y="1371600"/>
            <a:ext cx="2692400" cy="1778000"/>
          </a:xfrm>
          <a:prstGeom prst="rect">
            <a:avLst/>
          </a:prstGeom>
        </p:spPr>
        <p:txBody>
          <a:bodyPr vert="horz"/>
          <a:lstStyle/>
          <a:p>
            <a:endParaRPr lang="en-US" dirty="0"/>
          </a:p>
        </p:txBody>
      </p:sp>
      <p:sp>
        <p:nvSpPr>
          <p:cNvPr id="11" name="Picture Placeholder 9"/>
          <p:cNvSpPr>
            <a:spLocks noGrp="1"/>
          </p:cNvSpPr>
          <p:nvPr>
            <p:ph type="pic" sz="quarter" idx="11"/>
          </p:nvPr>
        </p:nvSpPr>
        <p:spPr>
          <a:xfrm>
            <a:off x="4800600" y="1371600"/>
            <a:ext cx="2692400" cy="1778000"/>
          </a:xfrm>
          <a:prstGeom prst="rect">
            <a:avLst/>
          </a:prstGeom>
        </p:spPr>
        <p:txBody>
          <a:bodyPr vert="horz"/>
          <a:lstStyle/>
          <a:p>
            <a:endParaRPr lang="en-US"/>
          </a:p>
        </p:txBody>
      </p:sp>
    </p:spTree>
    <p:extLst>
      <p:ext uri="{BB962C8B-B14F-4D97-AF65-F5344CB8AC3E}">
        <p14:creationId xmlns:p14="http://schemas.microsoft.com/office/powerpoint/2010/main" val="27625134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Content Placeholder 3"/>
          <p:cNvSpPr>
            <a:spLocks noGrp="1"/>
          </p:cNvSpPr>
          <p:nvPr>
            <p:ph sz="half" idx="2"/>
          </p:nvPr>
        </p:nvSpPr>
        <p:spPr>
          <a:xfrm>
            <a:off x="457200" y="4292600"/>
            <a:ext cx="8229600" cy="19812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EB5558"/>
                </a:solidFill>
                <a:latin typeface="+mj-lt"/>
              </a:defRPr>
            </a:lvl1pPr>
          </a:lstStyle>
          <a:p>
            <a:r>
              <a:rPr lang="en-US" dirty="0"/>
              <a:t>Click to edit Master title style</a:t>
            </a:r>
          </a:p>
        </p:txBody>
      </p:sp>
      <p:sp>
        <p:nvSpPr>
          <p:cNvPr id="5" name="Rectangle 4"/>
          <p:cNvSpPr/>
          <p:nvPr userDrawn="1"/>
        </p:nvSpPr>
        <p:spPr>
          <a:xfrm>
            <a:off x="381000" y="1236180"/>
            <a:ext cx="8305800" cy="27897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9"/>
          <p:cNvSpPr>
            <a:spLocks noGrp="1"/>
          </p:cNvSpPr>
          <p:nvPr>
            <p:ph type="pic" sz="quarter" idx="10"/>
          </p:nvPr>
        </p:nvSpPr>
        <p:spPr>
          <a:xfrm>
            <a:off x="2286000" y="1371600"/>
            <a:ext cx="4495800" cy="2501900"/>
          </a:xfrm>
          <a:prstGeom prst="rect">
            <a:avLst/>
          </a:prstGeom>
        </p:spPr>
        <p:txBody>
          <a:bodyPr vert="horz"/>
          <a:lstStyle/>
          <a:p>
            <a:endParaRPr lang="en-US"/>
          </a:p>
        </p:txBody>
      </p:sp>
    </p:spTree>
    <p:extLst>
      <p:ext uri="{BB962C8B-B14F-4D97-AF65-F5344CB8AC3E}">
        <p14:creationId xmlns:p14="http://schemas.microsoft.com/office/powerpoint/2010/main" val="36689211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EB5558"/>
                </a:solidFill>
                <a:latin typeface="+mj-lt"/>
              </a:defRPr>
            </a:lvl1pPr>
          </a:lstStyle>
          <a:p>
            <a:r>
              <a:rPr lang="en-US" dirty="0"/>
              <a:t>Click to edit Master title style</a:t>
            </a:r>
          </a:p>
        </p:txBody>
      </p:sp>
      <p:sp>
        <p:nvSpPr>
          <p:cNvPr id="7" name="Rectangle 6"/>
          <p:cNvSpPr/>
          <p:nvPr userDrawn="1"/>
        </p:nvSpPr>
        <p:spPr>
          <a:xfrm>
            <a:off x="381000" y="1236180"/>
            <a:ext cx="8305800" cy="52662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6" name="Picture Placeholder 9"/>
          <p:cNvSpPr>
            <a:spLocks noGrp="1"/>
          </p:cNvSpPr>
          <p:nvPr>
            <p:ph type="pic" sz="quarter" idx="10"/>
          </p:nvPr>
        </p:nvSpPr>
        <p:spPr>
          <a:xfrm>
            <a:off x="2501900" y="1371600"/>
            <a:ext cx="4064000" cy="4965700"/>
          </a:xfrm>
          <a:prstGeom prst="rect">
            <a:avLst/>
          </a:prstGeom>
        </p:spPr>
        <p:txBody>
          <a:bodyPr vert="horz"/>
          <a:lstStyle/>
          <a:p>
            <a:endParaRPr lang="en-US"/>
          </a:p>
        </p:txBody>
      </p:sp>
    </p:spTree>
    <p:extLst>
      <p:ext uri="{BB962C8B-B14F-4D97-AF65-F5344CB8AC3E}">
        <p14:creationId xmlns:p14="http://schemas.microsoft.com/office/powerpoint/2010/main" val="275654509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3124200" y="512915"/>
            <a:ext cx="5562600" cy="591985"/>
          </a:xfrm>
          <a:prstGeom prst="rect">
            <a:avLst/>
          </a:prstGeom>
        </p:spPr>
        <p:txBody>
          <a:bodyPr/>
          <a:lstStyle>
            <a:lvl1pPr algn="l">
              <a:defRPr sz="3000">
                <a:solidFill>
                  <a:srgbClr val="EB5558"/>
                </a:solidFill>
                <a:latin typeface="+mj-lt"/>
              </a:defRPr>
            </a:lvl1pPr>
          </a:lstStyle>
          <a:p>
            <a:pPr algn="l"/>
            <a:r>
              <a:rPr lang="en-US" sz="3000" dirty="0"/>
              <a:t>Elder Richard G. Scott</a:t>
            </a:r>
          </a:p>
        </p:txBody>
      </p:sp>
      <p:sp>
        <p:nvSpPr>
          <p:cNvPr id="4" name="Content Placeholder 5"/>
          <p:cNvSpPr>
            <a:spLocks noGrp="1"/>
          </p:cNvSpPr>
          <p:nvPr>
            <p:ph sz="quarter" idx="4"/>
          </p:nvPr>
        </p:nvSpPr>
        <p:spPr>
          <a:xfrm>
            <a:off x="3124200" y="1155701"/>
            <a:ext cx="5562601" cy="4711700"/>
          </a:xfrm>
          <a:prstGeom prst="rect">
            <a:avLst/>
          </a:prstGeom>
        </p:spPr>
        <p:txBody>
          <a:bodyPr/>
          <a:lstStyle>
            <a:lvl1pPr algn="l">
              <a:lnSpc>
                <a:spcPct val="130000"/>
              </a:lnSpc>
              <a:defRPr sz="2000" b="0" i="1">
                <a:latin typeface="Calibri"/>
                <a:cs typeface="Calibri"/>
              </a:defRPr>
            </a:lvl1pPr>
          </a:lstStyle>
          <a:p>
            <a:pPr marL="0" indent="0">
              <a:lnSpc>
                <a:spcPct val="130000"/>
              </a:lnSpc>
              <a:buNone/>
            </a:pPr>
            <a:r>
              <a:rPr lang="en-US" sz="2000" dirty="0">
                <a:latin typeface="Open Sans"/>
                <a:cs typeface="Open Sans"/>
              </a:rPr>
              <a:t>“I will share a principle that, if understood and consistently applied, will bring enormous blessings throughout your life. It is not difficult for me to explain, nor for you to understand. However, it will require of you significant, determined effort to yield its full potential. </a:t>
            </a:r>
          </a:p>
          <a:p>
            <a:pPr marL="0" indent="0">
              <a:buNone/>
            </a:pPr>
            <a:endParaRPr lang="en-US" dirty="0"/>
          </a:p>
        </p:txBody>
      </p:sp>
      <p:cxnSp>
        <p:nvCxnSpPr>
          <p:cNvPr id="6" name="Straight Connector 5"/>
          <p:cNvCxnSpPr/>
          <p:nvPr userDrawn="1"/>
        </p:nvCxnSpPr>
        <p:spPr>
          <a:xfrm>
            <a:off x="2946400" y="660400"/>
            <a:ext cx="0" cy="1841500"/>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8" name="Picture Placeholder 7"/>
          <p:cNvSpPr>
            <a:spLocks noGrp="1"/>
          </p:cNvSpPr>
          <p:nvPr>
            <p:ph type="pic" sz="quarter" idx="10"/>
          </p:nvPr>
        </p:nvSpPr>
        <p:spPr>
          <a:xfrm>
            <a:off x="546100" y="660400"/>
            <a:ext cx="2146300" cy="2857500"/>
          </a:xfrm>
          <a:prstGeom prst="rect">
            <a:avLst/>
          </a:prstGeom>
        </p:spPr>
        <p:txBody>
          <a:bodyPr vert="horz"/>
          <a:lstStyle/>
          <a:p>
            <a:endParaRPr lang="en-US" dirty="0"/>
          </a:p>
        </p:txBody>
      </p:sp>
      <p:sp>
        <p:nvSpPr>
          <p:cNvPr id="9" name="TextBox 8"/>
          <p:cNvSpPr txBox="1"/>
          <p:nvPr userDrawn="1"/>
        </p:nvSpPr>
        <p:spPr>
          <a:xfrm>
            <a:off x="7404100" y="8763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814168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15900" y="284315"/>
            <a:ext cx="8229600" cy="807885"/>
          </a:xfrm>
          <a:prstGeom prst="rect">
            <a:avLst/>
          </a:prstGeom>
        </p:spPr>
        <p:txBody>
          <a:bodyPr/>
          <a:lstStyle>
            <a:lvl1pPr algn="l">
              <a:defRPr sz="4400">
                <a:solidFill>
                  <a:srgbClr val="EB5558"/>
                </a:solidFill>
                <a:latin typeface="+mj-lt"/>
              </a:defRPr>
            </a:lvl1pPr>
          </a:lstStyle>
          <a:p>
            <a:r>
              <a:rPr lang="en-US" dirty="0"/>
              <a:t>Christ in the Temple</a:t>
            </a:r>
          </a:p>
        </p:txBody>
      </p:sp>
      <p:sp>
        <p:nvSpPr>
          <p:cNvPr id="6" name="Picture Placeholder 5"/>
          <p:cNvSpPr>
            <a:spLocks noGrp="1"/>
          </p:cNvSpPr>
          <p:nvPr>
            <p:ph type="pic" sz="quarter" idx="10" hasCustomPrompt="1"/>
          </p:nvPr>
        </p:nvSpPr>
        <p:spPr>
          <a:xfrm>
            <a:off x="215900" y="1206500"/>
            <a:ext cx="8724900" cy="5245100"/>
          </a:xfrm>
          <a:prstGeom prst="rect">
            <a:avLst/>
          </a:prstGeom>
        </p:spPr>
        <p:txBody>
          <a:bodyPr vert="horz"/>
          <a:lstStyle>
            <a:lvl1pPr>
              <a:defRPr>
                <a:latin typeface="+mn-lt"/>
              </a:defRPr>
            </a:lvl1pPr>
          </a:lstStyle>
          <a:p>
            <a:r>
              <a:rPr lang="en-US" dirty="0"/>
              <a:t>Full screen photo</a:t>
            </a:r>
          </a:p>
        </p:txBody>
      </p:sp>
    </p:spTree>
    <p:extLst>
      <p:ext uri="{BB962C8B-B14F-4D97-AF65-F5344CB8AC3E}">
        <p14:creationId xmlns:p14="http://schemas.microsoft.com/office/powerpoint/2010/main" val="123439898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7" cy="6857998"/>
          </a:xfrm>
          <a:prstGeom prst="rect">
            <a:avLst/>
          </a:prstGeom>
        </p:spPr>
      </p:pic>
      <p:sp>
        <p:nvSpPr>
          <p:cNvPr id="3" name="TextBox 2"/>
          <p:cNvSpPr txBox="1"/>
          <p:nvPr userDrawn="1"/>
        </p:nvSpPr>
        <p:spPr>
          <a:xfrm>
            <a:off x="1392930" y="5473519"/>
            <a:ext cx="6360201" cy="624273"/>
          </a:xfrm>
          <a:prstGeom prst="rect">
            <a:avLst/>
          </a:prstGeom>
          <a:noFill/>
        </p:spPr>
        <p:txBody>
          <a:bodyPr wrap="square" rtlCol="0">
            <a:spAutoFit/>
          </a:bodyPr>
          <a:lstStyle/>
          <a:p>
            <a:pPr algn="ctr">
              <a:lnSpc>
                <a:spcPct val="120000"/>
              </a:lnSpc>
            </a:pPr>
            <a:endParaRPr lang="en-US" sz="700" dirty="0">
              <a:solidFill>
                <a:srgbClr val="FFFFFF"/>
              </a:solidFill>
              <a:latin typeface="Open Sans"/>
              <a:cs typeface="Open Sans"/>
            </a:endParaRPr>
          </a:p>
          <a:p>
            <a:pPr algn="ctr">
              <a:lnSpc>
                <a:spcPct val="120000"/>
              </a:lnSpc>
            </a:pPr>
            <a:r>
              <a:rPr lang="en-US" sz="700" dirty="0">
                <a:solidFill>
                  <a:srgbClr val="FFFFFF"/>
                </a:solidFill>
                <a:latin typeface="Open Sans"/>
                <a:cs typeface="Open Sans"/>
              </a:rPr>
              <a:t>© 2017 by Intellectual Reserve, Inc.</a:t>
            </a:r>
            <a:r>
              <a:rPr lang="en-US" sz="700" baseline="0" dirty="0">
                <a:solidFill>
                  <a:srgbClr val="FFFFFF"/>
                </a:solidFill>
                <a:latin typeface="Open Sans"/>
                <a:cs typeface="Open Sans"/>
              </a:rPr>
              <a:t> </a:t>
            </a:r>
            <a:r>
              <a:rPr lang="en-US" sz="700" dirty="0">
                <a:solidFill>
                  <a:srgbClr val="FFFFFF"/>
                </a:solidFill>
                <a:latin typeface="Open Sans"/>
                <a:cs typeface="Open Sans"/>
              </a:rPr>
              <a:t>All rights reserved.</a:t>
            </a:r>
            <a:r>
              <a:rPr lang="en-US" sz="700" baseline="0" dirty="0">
                <a:solidFill>
                  <a:srgbClr val="FFFFFF"/>
                </a:solidFill>
                <a:latin typeface="Open Sans"/>
                <a:cs typeface="Open Sans"/>
              </a:rPr>
              <a:t> </a:t>
            </a:r>
            <a:r>
              <a:rPr lang="en-US" sz="700" dirty="0">
                <a:solidFill>
                  <a:srgbClr val="FFFFFF"/>
                </a:solidFill>
                <a:latin typeface="Open Sans"/>
                <a:cs typeface="Open Sans"/>
              </a:rPr>
              <a:t>English approval: 5/15. PD60001214</a:t>
            </a:r>
          </a:p>
          <a:p>
            <a:pPr algn="ctr">
              <a:lnSpc>
                <a:spcPct val="120000"/>
              </a:lnSpc>
            </a:pPr>
            <a:r>
              <a:rPr lang="en-US" sz="700" dirty="0">
                <a:solidFill>
                  <a:srgbClr val="FFFFFF"/>
                </a:solidFill>
                <a:latin typeface="Open Sans"/>
                <a:cs typeface="Open Sans"/>
              </a:rPr>
              <a:t> </a:t>
            </a:r>
          </a:p>
          <a:p>
            <a:pPr algn="ctr">
              <a:lnSpc>
                <a:spcPct val="120000"/>
              </a:lnSpc>
            </a:pPr>
            <a:endParaRPr lang="en-US" sz="700" dirty="0">
              <a:solidFill>
                <a:srgbClr val="FFFFFF"/>
              </a:solidFill>
              <a:latin typeface="Open Sans"/>
              <a:cs typeface="Open Sans"/>
            </a:endParaRPr>
          </a:p>
        </p:txBody>
      </p:sp>
      <p:pic>
        <p:nvPicPr>
          <p:cNvPr id="4" name="Picture 3" descr="SI-lockup-white-header-stacked.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2000" y="2009742"/>
            <a:ext cx="2540000" cy="1536700"/>
          </a:xfrm>
          <a:prstGeom prst="rect">
            <a:avLst/>
          </a:prstGeom>
        </p:spPr>
      </p:pic>
    </p:spTree>
    <p:extLst>
      <p:ext uri="{BB962C8B-B14F-4D97-AF65-F5344CB8AC3E}">
        <p14:creationId xmlns:p14="http://schemas.microsoft.com/office/powerpoint/2010/main" val="59510505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007030"/>
            <a:ext cx="9144000" cy="3252216"/>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7018"/>
            <a:ext cx="9143999" cy="1240535"/>
          </a:xfrm>
          <a:prstGeom prst="rect">
            <a:avLst/>
          </a:prstGeom>
        </p:spPr>
      </p:pic>
      <p:sp>
        <p:nvSpPr>
          <p:cNvPr id="10" name="Title 1"/>
          <p:cNvSpPr>
            <a:spLocks noGrp="1"/>
          </p:cNvSpPr>
          <p:nvPr>
            <p:ph type="title" hasCustomPrompt="1"/>
          </p:nvPr>
        </p:nvSpPr>
        <p:spPr>
          <a:xfrm>
            <a:off x="423234" y="2642616"/>
            <a:ext cx="8276266" cy="1444752"/>
          </a:xfrm>
          <a:prstGeom prst="rect">
            <a:avLst/>
          </a:prstGeom>
        </p:spPr>
        <p:txBody>
          <a:bodyPr>
            <a:noAutofit/>
          </a:bodyPr>
          <a:lstStyle>
            <a:lvl1pPr>
              <a:lnSpc>
                <a:spcPct val="80000"/>
              </a:lnSpc>
              <a:defRPr sz="5500" baseline="0">
                <a:solidFill>
                  <a:srgbClr val="FFFFFF"/>
                </a:solidFill>
                <a:latin typeface="+mj-lt"/>
              </a:defRPr>
            </a:lvl1pPr>
          </a:lstStyle>
          <a:p>
            <a:r>
              <a:rPr lang="en-US" dirty="0"/>
              <a:t>Old Testament</a:t>
            </a:r>
          </a:p>
        </p:txBody>
      </p:sp>
      <p:sp>
        <p:nvSpPr>
          <p:cNvPr id="12" name="Text Placeholder 15"/>
          <p:cNvSpPr>
            <a:spLocks noGrp="1"/>
          </p:cNvSpPr>
          <p:nvPr>
            <p:ph type="body" sz="quarter" idx="11" hasCustomPrompt="1"/>
          </p:nvPr>
        </p:nvSpPr>
        <p:spPr>
          <a:xfrm>
            <a:off x="423234" y="4087368"/>
            <a:ext cx="8276266" cy="649224"/>
          </a:xfrm>
          <a:prstGeom prst="rect">
            <a:avLst/>
          </a:prstGeom>
        </p:spPr>
        <p:txBody>
          <a:bodyPr/>
          <a:lstStyle>
            <a:lvl1pPr marL="0" indent="0" algn="ctr">
              <a:buNone/>
              <a:defRPr sz="1800">
                <a:solidFill>
                  <a:schemeClr val="bg1"/>
                </a:solidFill>
                <a:latin typeface="+mn-lt"/>
                <a:ea typeface="Open Sans" panose="020B0606030504020204" pitchFamily="34" charset="0"/>
                <a:cs typeface="Open Sans" panose="020B0606030504020204" pitchFamily="34" charset="0"/>
              </a:defRPr>
            </a:lvl1pPr>
          </a:lstStyle>
          <a:p>
            <a:pPr lvl="0"/>
            <a:r>
              <a:rPr lang="en-US" dirty="0"/>
              <a:t>Weekly Class Lesson (Unit #)</a:t>
            </a:r>
          </a:p>
        </p:txBody>
      </p:sp>
      <p:pic>
        <p:nvPicPr>
          <p:cNvPr id="6" name="Picture 5" descr="SI-lockup-white-header.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8913" y="113195"/>
            <a:ext cx="4432300" cy="800100"/>
          </a:xfrm>
          <a:prstGeom prst="rect">
            <a:avLst/>
          </a:prstGeom>
        </p:spPr>
      </p:pic>
    </p:spTree>
    <p:extLst>
      <p:ext uri="{BB962C8B-B14F-4D97-AF65-F5344CB8AC3E}">
        <p14:creationId xmlns:p14="http://schemas.microsoft.com/office/powerpoint/2010/main" val="264336032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549400"/>
            <a:ext cx="8229600" cy="4159125"/>
          </a:xfrm>
          <a:prstGeom prst="rect">
            <a:avLst/>
          </a:prstGeom>
        </p:spPr>
        <p:txBody>
          <a:bodyPr/>
          <a:lstStyle>
            <a:lvl1pPr>
              <a:defRPr sz="2800">
                <a:solidFill>
                  <a:srgbClr val="404040"/>
                </a:solidFill>
                <a:latin typeface="+mn-lt"/>
                <a:ea typeface="Open Sans" panose="020B0606030504020204" pitchFamily="34" charset="0"/>
                <a:cs typeface="Open Sans" panose="020B0606030504020204" pitchFamily="34" charset="0"/>
              </a:defRPr>
            </a:lvl1pPr>
            <a:lvl2pPr>
              <a:defRPr sz="2400">
                <a:solidFill>
                  <a:srgbClr val="404040"/>
                </a:solidFill>
                <a:latin typeface="+mn-lt"/>
              </a:defRPr>
            </a:lvl2pPr>
            <a:lvl3pPr>
              <a:defRPr sz="2000">
                <a:solidFill>
                  <a:srgbClr val="404040"/>
                </a:solidFill>
                <a:latin typeface="+mn-lt"/>
              </a:defRPr>
            </a:lvl3pPr>
            <a:lvl4pPr>
              <a:defRPr sz="1600">
                <a:solidFill>
                  <a:srgbClr val="404040"/>
                </a:solidFill>
                <a:latin typeface="+mn-lt"/>
              </a:defRPr>
            </a:lvl4pPr>
            <a:lvl5pPr>
              <a:defRPr sz="1400">
                <a:solidFill>
                  <a:srgbClr val="404040"/>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p:cNvSpPr>
            <a:spLocks noGrp="1"/>
          </p:cNvSpPr>
          <p:nvPr>
            <p:ph type="title"/>
          </p:nvPr>
        </p:nvSpPr>
        <p:spPr>
          <a:xfrm>
            <a:off x="457200" y="555227"/>
            <a:ext cx="8229600" cy="858753"/>
          </a:xfrm>
          <a:prstGeom prst="rect">
            <a:avLst/>
          </a:prstGeom>
        </p:spPr>
        <p:txBody>
          <a:bodyPr/>
          <a:lstStyle>
            <a:lvl1pPr algn="l">
              <a:defRPr sz="4400">
                <a:solidFill>
                  <a:srgbClr val="F39A1F"/>
                </a:solidFill>
                <a:latin typeface="+mj-lt"/>
              </a:defRPr>
            </a:lvl1pPr>
          </a:lstStyle>
          <a:p>
            <a:r>
              <a:rPr lang="en-US" dirty="0"/>
              <a:t>Click to edit Master title style</a:t>
            </a:r>
          </a:p>
        </p:txBody>
      </p:sp>
    </p:spTree>
    <p:extLst>
      <p:ext uri="{BB962C8B-B14F-4D97-AF65-F5344CB8AC3E}">
        <p14:creationId xmlns:p14="http://schemas.microsoft.com/office/powerpoint/2010/main" val="3674388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0" y="500215"/>
            <a:ext cx="8229600" cy="807885"/>
          </a:xfrm>
          <a:prstGeom prst="rect">
            <a:avLst/>
          </a:prstGeom>
        </p:spPr>
        <p:txBody>
          <a:bodyPr/>
          <a:lstStyle>
            <a:lvl1pPr algn="l">
              <a:defRPr sz="4400">
                <a:solidFill>
                  <a:srgbClr val="F39A1F"/>
                </a:solidFill>
                <a:latin typeface="+mj-lt"/>
              </a:defRPr>
            </a:lvl1pPr>
          </a:lstStyle>
          <a:p>
            <a:r>
              <a:rPr lang="en-US" dirty="0"/>
              <a:t>Click to edit master Text Style</a:t>
            </a:r>
          </a:p>
        </p:txBody>
      </p:sp>
      <p:sp>
        <p:nvSpPr>
          <p:cNvPr id="4" name="Text Placeholder 2"/>
          <p:cNvSpPr>
            <a:spLocks noGrp="1"/>
          </p:cNvSpPr>
          <p:nvPr>
            <p:ph type="body" idx="1"/>
          </p:nvPr>
        </p:nvSpPr>
        <p:spPr>
          <a:xfrm>
            <a:off x="457200" y="1452869"/>
            <a:ext cx="4040188" cy="69711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Content Placeholder 3"/>
          <p:cNvSpPr>
            <a:spLocks noGrp="1"/>
          </p:cNvSpPr>
          <p:nvPr>
            <p:ph sz="half" idx="2"/>
          </p:nvPr>
        </p:nvSpPr>
        <p:spPr>
          <a:xfrm>
            <a:off x="457200" y="2438810"/>
            <a:ext cx="4040188" cy="383499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4"/>
          <p:cNvSpPr>
            <a:spLocks noGrp="1"/>
          </p:cNvSpPr>
          <p:nvPr>
            <p:ph type="body" sz="quarter" idx="3"/>
          </p:nvPr>
        </p:nvSpPr>
        <p:spPr>
          <a:xfrm>
            <a:off x="4645025" y="1452868"/>
            <a:ext cx="4041775" cy="697119"/>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Content Placeholder 5"/>
          <p:cNvSpPr>
            <a:spLocks noGrp="1"/>
          </p:cNvSpPr>
          <p:nvPr>
            <p:ph sz="quarter" idx="4"/>
          </p:nvPr>
        </p:nvSpPr>
        <p:spPr>
          <a:xfrm>
            <a:off x="4645025" y="2438809"/>
            <a:ext cx="4041775" cy="3834991"/>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80736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492500"/>
            <a:ext cx="8229600" cy="27813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55B893"/>
                </a:solidFill>
                <a:latin typeface="+mj-lt"/>
              </a:defRPr>
            </a:lvl1pPr>
          </a:lstStyle>
          <a:p>
            <a:r>
              <a:rPr lang="en-US" dirty="0"/>
              <a:t>Click to edit Master title style</a:t>
            </a:r>
          </a:p>
        </p:txBody>
      </p:sp>
      <p:sp>
        <p:nvSpPr>
          <p:cNvPr id="8" name="Rectangle 7"/>
          <p:cNvSpPr/>
          <p:nvPr userDrawn="1"/>
        </p:nvSpPr>
        <p:spPr>
          <a:xfrm>
            <a:off x="381000" y="1236180"/>
            <a:ext cx="8305800" cy="20658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0"/>
          </p:nvPr>
        </p:nvSpPr>
        <p:spPr>
          <a:xfrm>
            <a:off x="1905000" y="1371600"/>
            <a:ext cx="2692400" cy="1778000"/>
          </a:xfrm>
          <a:prstGeom prst="rect">
            <a:avLst/>
          </a:prstGeom>
        </p:spPr>
        <p:txBody>
          <a:bodyPr vert="horz"/>
          <a:lstStyle/>
          <a:p>
            <a:endParaRPr lang="en-US" dirty="0"/>
          </a:p>
        </p:txBody>
      </p:sp>
      <p:sp>
        <p:nvSpPr>
          <p:cNvPr id="11" name="Picture Placeholder 9"/>
          <p:cNvSpPr>
            <a:spLocks noGrp="1"/>
          </p:cNvSpPr>
          <p:nvPr>
            <p:ph type="pic" sz="quarter" idx="11"/>
          </p:nvPr>
        </p:nvSpPr>
        <p:spPr>
          <a:xfrm>
            <a:off x="4800600" y="1371600"/>
            <a:ext cx="2692400" cy="1778000"/>
          </a:xfrm>
          <a:prstGeom prst="rect">
            <a:avLst/>
          </a:prstGeom>
        </p:spPr>
        <p:txBody>
          <a:bodyPr vert="horz"/>
          <a:lstStyle/>
          <a:p>
            <a:endParaRPr lang="en-US"/>
          </a:p>
        </p:txBody>
      </p:sp>
    </p:spTree>
    <p:extLst>
      <p:ext uri="{BB962C8B-B14F-4D97-AF65-F5344CB8AC3E}">
        <p14:creationId xmlns:p14="http://schemas.microsoft.com/office/powerpoint/2010/main" val="175589115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492500"/>
            <a:ext cx="8229600" cy="27813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F39A1F"/>
                </a:solidFill>
                <a:latin typeface="+mj-lt"/>
              </a:defRPr>
            </a:lvl1pPr>
          </a:lstStyle>
          <a:p>
            <a:r>
              <a:rPr lang="en-US" dirty="0"/>
              <a:t>Click to edit Master title style</a:t>
            </a:r>
          </a:p>
        </p:txBody>
      </p:sp>
      <p:sp>
        <p:nvSpPr>
          <p:cNvPr id="8" name="Rectangle 7"/>
          <p:cNvSpPr/>
          <p:nvPr userDrawn="1"/>
        </p:nvSpPr>
        <p:spPr>
          <a:xfrm>
            <a:off x="381000" y="1236180"/>
            <a:ext cx="8305800" cy="20658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0"/>
          </p:nvPr>
        </p:nvSpPr>
        <p:spPr>
          <a:xfrm>
            <a:off x="1905000" y="1371600"/>
            <a:ext cx="2692400" cy="1778000"/>
          </a:xfrm>
          <a:prstGeom prst="rect">
            <a:avLst/>
          </a:prstGeom>
        </p:spPr>
        <p:txBody>
          <a:bodyPr vert="horz"/>
          <a:lstStyle/>
          <a:p>
            <a:endParaRPr lang="en-US" dirty="0"/>
          </a:p>
        </p:txBody>
      </p:sp>
      <p:sp>
        <p:nvSpPr>
          <p:cNvPr id="11" name="Picture Placeholder 9"/>
          <p:cNvSpPr>
            <a:spLocks noGrp="1"/>
          </p:cNvSpPr>
          <p:nvPr>
            <p:ph type="pic" sz="quarter" idx="11"/>
          </p:nvPr>
        </p:nvSpPr>
        <p:spPr>
          <a:xfrm>
            <a:off x="4800600" y="1371600"/>
            <a:ext cx="2692400" cy="1778000"/>
          </a:xfrm>
          <a:prstGeom prst="rect">
            <a:avLst/>
          </a:prstGeom>
        </p:spPr>
        <p:txBody>
          <a:bodyPr vert="horz"/>
          <a:lstStyle/>
          <a:p>
            <a:endParaRPr lang="en-US"/>
          </a:p>
        </p:txBody>
      </p:sp>
    </p:spTree>
    <p:extLst>
      <p:ext uri="{BB962C8B-B14F-4D97-AF65-F5344CB8AC3E}">
        <p14:creationId xmlns:p14="http://schemas.microsoft.com/office/powerpoint/2010/main" val="276251348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Content Placeholder 3"/>
          <p:cNvSpPr>
            <a:spLocks noGrp="1"/>
          </p:cNvSpPr>
          <p:nvPr>
            <p:ph sz="half" idx="2"/>
          </p:nvPr>
        </p:nvSpPr>
        <p:spPr>
          <a:xfrm>
            <a:off x="457200" y="4292600"/>
            <a:ext cx="8229600" cy="19812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F39A1F"/>
                </a:solidFill>
                <a:latin typeface="+mj-lt"/>
              </a:defRPr>
            </a:lvl1pPr>
          </a:lstStyle>
          <a:p>
            <a:r>
              <a:rPr lang="en-US" dirty="0"/>
              <a:t>Click to edit Master title style</a:t>
            </a:r>
          </a:p>
        </p:txBody>
      </p:sp>
      <p:sp>
        <p:nvSpPr>
          <p:cNvPr id="5" name="Rectangle 4"/>
          <p:cNvSpPr/>
          <p:nvPr userDrawn="1"/>
        </p:nvSpPr>
        <p:spPr>
          <a:xfrm>
            <a:off x="381000" y="1236180"/>
            <a:ext cx="8305800" cy="27897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9"/>
          <p:cNvSpPr>
            <a:spLocks noGrp="1"/>
          </p:cNvSpPr>
          <p:nvPr>
            <p:ph type="pic" sz="quarter" idx="10"/>
          </p:nvPr>
        </p:nvSpPr>
        <p:spPr>
          <a:xfrm>
            <a:off x="2286000" y="1371600"/>
            <a:ext cx="4495800" cy="2501900"/>
          </a:xfrm>
          <a:prstGeom prst="rect">
            <a:avLst/>
          </a:prstGeom>
        </p:spPr>
        <p:txBody>
          <a:bodyPr vert="horz"/>
          <a:lstStyle/>
          <a:p>
            <a:endParaRPr lang="en-US"/>
          </a:p>
        </p:txBody>
      </p:sp>
    </p:spTree>
    <p:extLst>
      <p:ext uri="{BB962C8B-B14F-4D97-AF65-F5344CB8AC3E}">
        <p14:creationId xmlns:p14="http://schemas.microsoft.com/office/powerpoint/2010/main" val="366892113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F39A1F"/>
                </a:solidFill>
                <a:latin typeface="+mj-lt"/>
              </a:defRPr>
            </a:lvl1pPr>
          </a:lstStyle>
          <a:p>
            <a:r>
              <a:rPr lang="en-US" dirty="0"/>
              <a:t>Click to edit Master title style</a:t>
            </a:r>
          </a:p>
        </p:txBody>
      </p:sp>
      <p:sp>
        <p:nvSpPr>
          <p:cNvPr id="7" name="Rectangle 6"/>
          <p:cNvSpPr/>
          <p:nvPr userDrawn="1"/>
        </p:nvSpPr>
        <p:spPr>
          <a:xfrm>
            <a:off x="381000" y="1236180"/>
            <a:ext cx="8305800" cy="52662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6" name="Picture Placeholder 9"/>
          <p:cNvSpPr>
            <a:spLocks noGrp="1"/>
          </p:cNvSpPr>
          <p:nvPr>
            <p:ph type="pic" sz="quarter" idx="10"/>
          </p:nvPr>
        </p:nvSpPr>
        <p:spPr>
          <a:xfrm>
            <a:off x="2501900" y="1371600"/>
            <a:ext cx="4064000" cy="4965700"/>
          </a:xfrm>
          <a:prstGeom prst="rect">
            <a:avLst/>
          </a:prstGeom>
        </p:spPr>
        <p:txBody>
          <a:bodyPr vert="horz"/>
          <a:lstStyle/>
          <a:p>
            <a:endParaRPr lang="en-US"/>
          </a:p>
        </p:txBody>
      </p:sp>
    </p:spTree>
    <p:extLst>
      <p:ext uri="{BB962C8B-B14F-4D97-AF65-F5344CB8AC3E}">
        <p14:creationId xmlns:p14="http://schemas.microsoft.com/office/powerpoint/2010/main" val="275654509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3124200" y="512915"/>
            <a:ext cx="5562600" cy="591985"/>
          </a:xfrm>
          <a:prstGeom prst="rect">
            <a:avLst/>
          </a:prstGeom>
        </p:spPr>
        <p:txBody>
          <a:bodyPr/>
          <a:lstStyle>
            <a:lvl1pPr algn="l">
              <a:defRPr sz="3000">
                <a:solidFill>
                  <a:srgbClr val="F39A1F"/>
                </a:solidFill>
                <a:latin typeface="+mj-lt"/>
              </a:defRPr>
            </a:lvl1pPr>
          </a:lstStyle>
          <a:p>
            <a:pPr algn="l"/>
            <a:r>
              <a:rPr lang="en-US" sz="3000" dirty="0"/>
              <a:t>Elder Richard G. Scott</a:t>
            </a:r>
          </a:p>
        </p:txBody>
      </p:sp>
      <p:sp>
        <p:nvSpPr>
          <p:cNvPr id="4" name="Content Placeholder 5"/>
          <p:cNvSpPr>
            <a:spLocks noGrp="1"/>
          </p:cNvSpPr>
          <p:nvPr>
            <p:ph sz="quarter" idx="4"/>
          </p:nvPr>
        </p:nvSpPr>
        <p:spPr>
          <a:xfrm>
            <a:off x="3124200" y="1155701"/>
            <a:ext cx="5562601" cy="4711700"/>
          </a:xfrm>
          <a:prstGeom prst="rect">
            <a:avLst/>
          </a:prstGeom>
        </p:spPr>
        <p:txBody>
          <a:bodyPr/>
          <a:lstStyle>
            <a:lvl1pPr algn="l">
              <a:lnSpc>
                <a:spcPct val="130000"/>
              </a:lnSpc>
              <a:defRPr sz="2000" b="0" i="1">
                <a:latin typeface="Calibri"/>
                <a:cs typeface="Calibri"/>
              </a:defRPr>
            </a:lvl1pPr>
          </a:lstStyle>
          <a:p>
            <a:pPr marL="0" indent="0">
              <a:lnSpc>
                <a:spcPct val="130000"/>
              </a:lnSpc>
              <a:buNone/>
            </a:pPr>
            <a:r>
              <a:rPr lang="en-US" sz="2000" dirty="0">
                <a:latin typeface="Open Sans"/>
                <a:cs typeface="Open Sans"/>
              </a:rPr>
              <a:t>“I will share a principle that, if understood and consistently applied, will bring enormous blessings throughout your life. It is not difficult for me to explain, nor for you to understand. However, it will require of you significant, determined effort to yield its full potential. </a:t>
            </a:r>
          </a:p>
          <a:p>
            <a:pPr marL="0" indent="0">
              <a:buNone/>
            </a:pPr>
            <a:endParaRPr lang="en-US" dirty="0"/>
          </a:p>
        </p:txBody>
      </p:sp>
      <p:cxnSp>
        <p:nvCxnSpPr>
          <p:cNvPr id="6" name="Straight Connector 5"/>
          <p:cNvCxnSpPr/>
          <p:nvPr userDrawn="1"/>
        </p:nvCxnSpPr>
        <p:spPr>
          <a:xfrm>
            <a:off x="2946400" y="660400"/>
            <a:ext cx="0" cy="1841500"/>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8" name="Picture Placeholder 7"/>
          <p:cNvSpPr>
            <a:spLocks noGrp="1"/>
          </p:cNvSpPr>
          <p:nvPr>
            <p:ph type="pic" sz="quarter" idx="10"/>
          </p:nvPr>
        </p:nvSpPr>
        <p:spPr>
          <a:xfrm>
            <a:off x="546100" y="660400"/>
            <a:ext cx="2146300" cy="2857500"/>
          </a:xfrm>
          <a:prstGeom prst="rect">
            <a:avLst/>
          </a:prstGeom>
        </p:spPr>
        <p:txBody>
          <a:bodyPr vert="horz"/>
          <a:lstStyle/>
          <a:p>
            <a:endParaRPr lang="en-US" dirty="0"/>
          </a:p>
        </p:txBody>
      </p:sp>
      <p:sp>
        <p:nvSpPr>
          <p:cNvPr id="9" name="TextBox 8"/>
          <p:cNvSpPr txBox="1"/>
          <p:nvPr userDrawn="1"/>
        </p:nvSpPr>
        <p:spPr>
          <a:xfrm>
            <a:off x="7404100" y="8763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8141687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15900" y="284315"/>
            <a:ext cx="8229600" cy="807885"/>
          </a:xfrm>
          <a:prstGeom prst="rect">
            <a:avLst/>
          </a:prstGeom>
        </p:spPr>
        <p:txBody>
          <a:bodyPr/>
          <a:lstStyle>
            <a:lvl1pPr algn="l">
              <a:defRPr sz="4400">
                <a:solidFill>
                  <a:srgbClr val="F39A1F"/>
                </a:solidFill>
                <a:latin typeface="+mj-lt"/>
              </a:defRPr>
            </a:lvl1pPr>
          </a:lstStyle>
          <a:p>
            <a:r>
              <a:rPr lang="en-US" dirty="0"/>
              <a:t>Christ in the Temple</a:t>
            </a:r>
          </a:p>
        </p:txBody>
      </p:sp>
      <p:sp>
        <p:nvSpPr>
          <p:cNvPr id="6" name="Picture Placeholder 5"/>
          <p:cNvSpPr>
            <a:spLocks noGrp="1"/>
          </p:cNvSpPr>
          <p:nvPr>
            <p:ph type="pic" sz="quarter" idx="10" hasCustomPrompt="1"/>
          </p:nvPr>
        </p:nvSpPr>
        <p:spPr>
          <a:xfrm>
            <a:off x="215900" y="1206500"/>
            <a:ext cx="8724900" cy="5245100"/>
          </a:xfrm>
          <a:prstGeom prst="rect">
            <a:avLst/>
          </a:prstGeom>
        </p:spPr>
        <p:txBody>
          <a:bodyPr vert="horz"/>
          <a:lstStyle>
            <a:lvl1pPr>
              <a:defRPr>
                <a:latin typeface="+mn-lt"/>
              </a:defRPr>
            </a:lvl1pPr>
          </a:lstStyle>
          <a:p>
            <a:r>
              <a:rPr lang="en-US" dirty="0"/>
              <a:t>Full screen photo</a:t>
            </a:r>
          </a:p>
        </p:txBody>
      </p:sp>
    </p:spTree>
    <p:extLst>
      <p:ext uri="{BB962C8B-B14F-4D97-AF65-F5344CB8AC3E}">
        <p14:creationId xmlns:p14="http://schemas.microsoft.com/office/powerpoint/2010/main" val="123439898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7" cy="6857998"/>
          </a:xfrm>
          <a:prstGeom prst="rect">
            <a:avLst/>
          </a:prstGeom>
        </p:spPr>
      </p:pic>
      <p:sp>
        <p:nvSpPr>
          <p:cNvPr id="4" name="TextBox 3"/>
          <p:cNvSpPr txBox="1"/>
          <p:nvPr userDrawn="1"/>
        </p:nvSpPr>
        <p:spPr>
          <a:xfrm>
            <a:off x="1392930" y="5473519"/>
            <a:ext cx="6360201" cy="624273"/>
          </a:xfrm>
          <a:prstGeom prst="rect">
            <a:avLst/>
          </a:prstGeom>
          <a:noFill/>
        </p:spPr>
        <p:txBody>
          <a:bodyPr wrap="square" rtlCol="0">
            <a:spAutoFit/>
          </a:bodyPr>
          <a:lstStyle/>
          <a:p>
            <a:pPr algn="ctr">
              <a:lnSpc>
                <a:spcPct val="120000"/>
              </a:lnSpc>
            </a:pPr>
            <a:endParaRPr lang="en-US" sz="700" dirty="0">
              <a:solidFill>
                <a:srgbClr val="FFFFFF"/>
              </a:solidFill>
              <a:latin typeface="Open Sans"/>
              <a:cs typeface="Open Sans"/>
            </a:endParaRPr>
          </a:p>
          <a:p>
            <a:pPr algn="ctr">
              <a:lnSpc>
                <a:spcPct val="120000"/>
              </a:lnSpc>
            </a:pPr>
            <a:r>
              <a:rPr lang="en-US" sz="700" dirty="0">
                <a:solidFill>
                  <a:srgbClr val="FFFFFF"/>
                </a:solidFill>
                <a:latin typeface="Open Sans"/>
                <a:cs typeface="Open Sans"/>
              </a:rPr>
              <a:t>© 2017 by Intellectual Reserve, Inc.</a:t>
            </a:r>
            <a:r>
              <a:rPr lang="en-US" sz="700" baseline="0" dirty="0">
                <a:solidFill>
                  <a:srgbClr val="FFFFFF"/>
                </a:solidFill>
                <a:latin typeface="Open Sans"/>
                <a:cs typeface="Open Sans"/>
              </a:rPr>
              <a:t> </a:t>
            </a:r>
            <a:r>
              <a:rPr lang="en-US" sz="700" dirty="0">
                <a:solidFill>
                  <a:srgbClr val="FFFFFF"/>
                </a:solidFill>
                <a:latin typeface="Open Sans"/>
                <a:cs typeface="Open Sans"/>
              </a:rPr>
              <a:t>All rights reserved.</a:t>
            </a:r>
            <a:r>
              <a:rPr lang="en-US" sz="700" baseline="0" dirty="0">
                <a:solidFill>
                  <a:srgbClr val="FFFFFF"/>
                </a:solidFill>
                <a:latin typeface="Open Sans"/>
                <a:cs typeface="Open Sans"/>
              </a:rPr>
              <a:t> </a:t>
            </a:r>
            <a:r>
              <a:rPr lang="en-US" sz="700" dirty="0">
                <a:solidFill>
                  <a:srgbClr val="FFFFFF"/>
                </a:solidFill>
                <a:latin typeface="Open Sans"/>
                <a:cs typeface="Open Sans"/>
              </a:rPr>
              <a:t>English approval: 5/15. PD50041081</a:t>
            </a:r>
          </a:p>
          <a:p>
            <a:pPr algn="ctr">
              <a:lnSpc>
                <a:spcPct val="120000"/>
              </a:lnSpc>
            </a:pPr>
            <a:r>
              <a:rPr lang="en-US" sz="700" dirty="0">
                <a:solidFill>
                  <a:srgbClr val="FFFFFF"/>
                </a:solidFill>
                <a:latin typeface="Open Sans"/>
                <a:cs typeface="Open Sans"/>
              </a:rPr>
              <a:t> </a:t>
            </a:r>
          </a:p>
          <a:p>
            <a:pPr algn="ctr">
              <a:lnSpc>
                <a:spcPct val="120000"/>
              </a:lnSpc>
            </a:pPr>
            <a:endParaRPr lang="en-US" sz="700" dirty="0">
              <a:solidFill>
                <a:srgbClr val="FFFFFF"/>
              </a:solidFill>
              <a:latin typeface="Open Sans"/>
              <a:cs typeface="Open Sans"/>
            </a:endParaRPr>
          </a:p>
        </p:txBody>
      </p:sp>
      <p:pic>
        <p:nvPicPr>
          <p:cNvPr id="5" name="Picture 4" descr="SI-lockup-white-header-stacked.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2000" y="2009742"/>
            <a:ext cx="2540000" cy="1536700"/>
          </a:xfrm>
          <a:prstGeom prst="rect">
            <a:avLst/>
          </a:prstGeom>
        </p:spPr>
      </p:pic>
    </p:spTree>
    <p:extLst>
      <p:ext uri="{BB962C8B-B14F-4D97-AF65-F5344CB8AC3E}">
        <p14:creationId xmlns:p14="http://schemas.microsoft.com/office/powerpoint/2010/main" val="595105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Content Placeholder 3"/>
          <p:cNvSpPr>
            <a:spLocks noGrp="1"/>
          </p:cNvSpPr>
          <p:nvPr>
            <p:ph sz="half" idx="2"/>
          </p:nvPr>
        </p:nvSpPr>
        <p:spPr>
          <a:xfrm>
            <a:off x="457200" y="4292600"/>
            <a:ext cx="8229600" cy="19812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55B893"/>
                </a:solidFill>
                <a:latin typeface="+mj-lt"/>
              </a:defRPr>
            </a:lvl1pPr>
          </a:lstStyle>
          <a:p>
            <a:r>
              <a:rPr lang="en-US" dirty="0"/>
              <a:t>Click to edit Master title style</a:t>
            </a:r>
          </a:p>
        </p:txBody>
      </p:sp>
      <p:sp>
        <p:nvSpPr>
          <p:cNvPr id="5" name="Rectangle 4"/>
          <p:cNvSpPr/>
          <p:nvPr userDrawn="1"/>
        </p:nvSpPr>
        <p:spPr>
          <a:xfrm>
            <a:off x="381000" y="1236180"/>
            <a:ext cx="8305800" cy="27897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9"/>
          <p:cNvSpPr>
            <a:spLocks noGrp="1"/>
          </p:cNvSpPr>
          <p:nvPr>
            <p:ph type="pic" sz="quarter" idx="10"/>
          </p:nvPr>
        </p:nvSpPr>
        <p:spPr>
          <a:xfrm>
            <a:off x="2286000" y="1371600"/>
            <a:ext cx="4495800" cy="2501900"/>
          </a:xfrm>
          <a:prstGeom prst="rect">
            <a:avLst/>
          </a:prstGeom>
        </p:spPr>
        <p:txBody>
          <a:bodyPr vert="horz"/>
          <a:lstStyle/>
          <a:p>
            <a:endParaRPr lang="en-US"/>
          </a:p>
        </p:txBody>
      </p:sp>
    </p:spTree>
    <p:extLst>
      <p:ext uri="{BB962C8B-B14F-4D97-AF65-F5344CB8AC3E}">
        <p14:creationId xmlns:p14="http://schemas.microsoft.com/office/powerpoint/2010/main" val="1830965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55B893"/>
                </a:solidFill>
                <a:latin typeface="+mj-lt"/>
              </a:defRPr>
            </a:lvl1pPr>
          </a:lstStyle>
          <a:p>
            <a:r>
              <a:rPr lang="en-US" dirty="0"/>
              <a:t>Click to edit Master title style</a:t>
            </a:r>
          </a:p>
        </p:txBody>
      </p:sp>
      <p:sp>
        <p:nvSpPr>
          <p:cNvPr id="7" name="Rectangle 6"/>
          <p:cNvSpPr/>
          <p:nvPr userDrawn="1"/>
        </p:nvSpPr>
        <p:spPr>
          <a:xfrm>
            <a:off x="381000" y="1236180"/>
            <a:ext cx="8305800" cy="52662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6" name="Picture Placeholder 9"/>
          <p:cNvSpPr>
            <a:spLocks noGrp="1"/>
          </p:cNvSpPr>
          <p:nvPr>
            <p:ph type="pic" sz="quarter" idx="10"/>
          </p:nvPr>
        </p:nvSpPr>
        <p:spPr>
          <a:xfrm>
            <a:off x="2501900" y="1371600"/>
            <a:ext cx="4064000" cy="4965700"/>
          </a:xfrm>
          <a:prstGeom prst="rect">
            <a:avLst/>
          </a:prstGeom>
        </p:spPr>
        <p:txBody>
          <a:bodyPr vert="horz"/>
          <a:lstStyle/>
          <a:p>
            <a:endParaRPr lang="en-US"/>
          </a:p>
        </p:txBody>
      </p:sp>
    </p:spTree>
    <p:extLst>
      <p:ext uri="{BB962C8B-B14F-4D97-AF65-F5344CB8AC3E}">
        <p14:creationId xmlns:p14="http://schemas.microsoft.com/office/powerpoint/2010/main" val="3604939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3124200" y="512915"/>
            <a:ext cx="5562600" cy="591985"/>
          </a:xfrm>
          <a:prstGeom prst="rect">
            <a:avLst/>
          </a:prstGeom>
        </p:spPr>
        <p:txBody>
          <a:bodyPr/>
          <a:lstStyle>
            <a:lvl1pPr algn="l">
              <a:defRPr sz="3000">
                <a:solidFill>
                  <a:srgbClr val="55B893"/>
                </a:solidFill>
                <a:latin typeface="+mj-lt"/>
              </a:defRPr>
            </a:lvl1pPr>
          </a:lstStyle>
          <a:p>
            <a:pPr algn="l"/>
            <a:r>
              <a:rPr lang="en-US" sz="3000" dirty="0"/>
              <a:t>Elder Richard G. Scott</a:t>
            </a:r>
          </a:p>
        </p:txBody>
      </p:sp>
      <p:sp>
        <p:nvSpPr>
          <p:cNvPr id="4" name="Content Placeholder 5"/>
          <p:cNvSpPr>
            <a:spLocks noGrp="1"/>
          </p:cNvSpPr>
          <p:nvPr>
            <p:ph sz="quarter" idx="4"/>
          </p:nvPr>
        </p:nvSpPr>
        <p:spPr>
          <a:xfrm>
            <a:off x="3124200" y="1155701"/>
            <a:ext cx="5562601" cy="4711700"/>
          </a:xfrm>
          <a:prstGeom prst="rect">
            <a:avLst/>
          </a:prstGeom>
        </p:spPr>
        <p:txBody>
          <a:bodyPr/>
          <a:lstStyle>
            <a:lvl1pPr algn="l">
              <a:lnSpc>
                <a:spcPct val="130000"/>
              </a:lnSpc>
              <a:defRPr sz="2000" b="0" i="1">
                <a:latin typeface="Calibri"/>
                <a:cs typeface="Calibri"/>
              </a:defRPr>
            </a:lvl1pPr>
          </a:lstStyle>
          <a:p>
            <a:pPr marL="0" indent="0">
              <a:lnSpc>
                <a:spcPct val="130000"/>
              </a:lnSpc>
              <a:buNone/>
            </a:pPr>
            <a:r>
              <a:rPr lang="en-US" sz="2000" dirty="0">
                <a:latin typeface="Open Sans"/>
                <a:cs typeface="Open Sans"/>
              </a:rPr>
              <a:t>“I will share a principle that, if understood and consistently applied, will bring enormous blessings throughout your life. It is not difficult for me to explain, nor for you to understand. However, it will require of you significant, determined effort to yield its full potential. </a:t>
            </a:r>
          </a:p>
          <a:p>
            <a:pPr marL="0" indent="0">
              <a:buNone/>
            </a:pPr>
            <a:endParaRPr lang="en-US" dirty="0"/>
          </a:p>
        </p:txBody>
      </p:sp>
      <p:cxnSp>
        <p:nvCxnSpPr>
          <p:cNvPr id="6" name="Straight Connector 5"/>
          <p:cNvCxnSpPr/>
          <p:nvPr userDrawn="1"/>
        </p:nvCxnSpPr>
        <p:spPr>
          <a:xfrm>
            <a:off x="2946400" y="660400"/>
            <a:ext cx="0" cy="1841500"/>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8" name="Picture Placeholder 7"/>
          <p:cNvSpPr>
            <a:spLocks noGrp="1"/>
          </p:cNvSpPr>
          <p:nvPr>
            <p:ph type="pic" sz="quarter" idx="10"/>
          </p:nvPr>
        </p:nvSpPr>
        <p:spPr>
          <a:xfrm>
            <a:off x="546100" y="660400"/>
            <a:ext cx="2146300" cy="2857500"/>
          </a:xfrm>
          <a:prstGeom prst="rect">
            <a:avLst/>
          </a:prstGeom>
        </p:spPr>
        <p:txBody>
          <a:bodyPr vert="horz"/>
          <a:lstStyle/>
          <a:p>
            <a:endParaRPr lang="en-US" dirty="0"/>
          </a:p>
        </p:txBody>
      </p:sp>
      <p:sp>
        <p:nvSpPr>
          <p:cNvPr id="9" name="TextBox 8"/>
          <p:cNvSpPr txBox="1"/>
          <p:nvPr userDrawn="1"/>
        </p:nvSpPr>
        <p:spPr>
          <a:xfrm>
            <a:off x="7404100" y="8763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37149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15900" y="284315"/>
            <a:ext cx="8229600" cy="807885"/>
          </a:xfrm>
          <a:prstGeom prst="rect">
            <a:avLst/>
          </a:prstGeom>
        </p:spPr>
        <p:txBody>
          <a:bodyPr/>
          <a:lstStyle>
            <a:lvl1pPr algn="l">
              <a:defRPr sz="4400">
                <a:solidFill>
                  <a:srgbClr val="55B893"/>
                </a:solidFill>
                <a:latin typeface="+mj-lt"/>
              </a:defRPr>
            </a:lvl1pPr>
          </a:lstStyle>
          <a:p>
            <a:r>
              <a:rPr lang="en-US" dirty="0"/>
              <a:t>Christ in the Temple</a:t>
            </a:r>
          </a:p>
        </p:txBody>
      </p:sp>
      <p:sp>
        <p:nvSpPr>
          <p:cNvPr id="6" name="Picture Placeholder 5"/>
          <p:cNvSpPr>
            <a:spLocks noGrp="1"/>
          </p:cNvSpPr>
          <p:nvPr>
            <p:ph type="pic" sz="quarter" idx="10" hasCustomPrompt="1"/>
          </p:nvPr>
        </p:nvSpPr>
        <p:spPr>
          <a:xfrm>
            <a:off x="215900" y="1206500"/>
            <a:ext cx="8724900" cy="5473700"/>
          </a:xfrm>
          <a:prstGeom prst="rect">
            <a:avLst/>
          </a:prstGeom>
        </p:spPr>
        <p:txBody>
          <a:bodyPr vert="horz"/>
          <a:lstStyle>
            <a:lvl1pPr>
              <a:defRPr>
                <a:latin typeface="+mn-lt"/>
              </a:defRPr>
            </a:lvl1pPr>
          </a:lstStyle>
          <a:p>
            <a:r>
              <a:rPr lang="en-US" dirty="0"/>
              <a:t>Full screen photo</a:t>
            </a:r>
          </a:p>
        </p:txBody>
      </p:sp>
    </p:spTree>
    <p:extLst>
      <p:ext uri="{BB962C8B-B14F-4D97-AF65-F5344CB8AC3E}">
        <p14:creationId xmlns:p14="http://schemas.microsoft.com/office/powerpoint/2010/main" val="817522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7" cy="6857998"/>
          </a:xfrm>
          <a:prstGeom prst="rect">
            <a:avLst/>
          </a:prstGeom>
        </p:spPr>
      </p:pic>
      <p:sp>
        <p:nvSpPr>
          <p:cNvPr id="6" name="TextBox 5"/>
          <p:cNvSpPr txBox="1"/>
          <p:nvPr userDrawn="1"/>
        </p:nvSpPr>
        <p:spPr>
          <a:xfrm>
            <a:off x="1392930" y="5473519"/>
            <a:ext cx="6360201" cy="624273"/>
          </a:xfrm>
          <a:prstGeom prst="rect">
            <a:avLst/>
          </a:prstGeom>
          <a:noFill/>
        </p:spPr>
        <p:txBody>
          <a:bodyPr wrap="square" rtlCol="0">
            <a:spAutoFit/>
          </a:bodyPr>
          <a:lstStyle/>
          <a:p>
            <a:pPr algn="ctr">
              <a:lnSpc>
                <a:spcPct val="120000"/>
              </a:lnSpc>
            </a:pPr>
            <a:endParaRPr lang="en-US" sz="700" dirty="0">
              <a:solidFill>
                <a:srgbClr val="FFFFFF"/>
              </a:solidFill>
              <a:latin typeface="Open Sans"/>
              <a:cs typeface="Open Sans"/>
            </a:endParaRPr>
          </a:p>
          <a:p>
            <a:pPr algn="ctr">
              <a:lnSpc>
                <a:spcPct val="120000"/>
              </a:lnSpc>
            </a:pPr>
            <a:r>
              <a:rPr lang="en-US" sz="700" dirty="0">
                <a:solidFill>
                  <a:srgbClr val="FFFFFF"/>
                </a:solidFill>
                <a:latin typeface="Open Sans"/>
                <a:cs typeface="Open Sans"/>
              </a:rPr>
              <a:t>© 2017 by Intellectual Reserve, Inc.</a:t>
            </a:r>
            <a:r>
              <a:rPr lang="en-US" sz="700" baseline="0" dirty="0">
                <a:solidFill>
                  <a:srgbClr val="FFFFFF"/>
                </a:solidFill>
                <a:latin typeface="Open Sans"/>
                <a:cs typeface="Open Sans"/>
              </a:rPr>
              <a:t> </a:t>
            </a:r>
            <a:r>
              <a:rPr lang="en-US" sz="700" dirty="0">
                <a:solidFill>
                  <a:srgbClr val="FFFFFF"/>
                </a:solidFill>
                <a:latin typeface="Open Sans"/>
                <a:cs typeface="Open Sans"/>
              </a:rPr>
              <a:t>All rights reserved.</a:t>
            </a:r>
            <a:r>
              <a:rPr lang="en-US" sz="700" baseline="0" dirty="0">
                <a:solidFill>
                  <a:srgbClr val="FFFFFF"/>
                </a:solidFill>
                <a:latin typeface="Open Sans"/>
                <a:cs typeface="Open Sans"/>
              </a:rPr>
              <a:t> </a:t>
            </a:r>
            <a:r>
              <a:rPr lang="en-US" sz="700" dirty="0">
                <a:solidFill>
                  <a:srgbClr val="FFFFFF"/>
                </a:solidFill>
                <a:latin typeface="Open Sans"/>
                <a:cs typeface="Open Sans"/>
              </a:rPr>
              <a:t>English approval: 5/15. PD60001214</a:t>
            </a:r>
          </a:p>
          <a:p>
            <a:pPr algn="ctr">
              <a:lnSpc>
                <a:spcPct val="120000"/>
              </a:lnSpc>
            </a:pPr>
            <a:r>
              <a:rPr lang="en-US" sz="700" dirty="0">
                <a:solidFill>
                  <a:srgbClr val="FFFFFF"/>
                </a:solidFill>
                <a:latin typeface="Open Sans"/>
                <a:cs typeface="Open Sans"/>
              </a:rPr>
              <a:t> </a:t>
            </a:r>
          </a:p>
          <a:p>
            <a:pPr algn="ctr">
              <a:lnSpc>
                <a:spcPct val="120000"/>
              </a:lnSpc>
            </a:pPr>
            <a:endParaRPr lang="en-US" sz="700" dirty="0">
              <a:solidFill>
                <a:srgbClr val="FFFFFF"/>
              </a:solidFill>
              <a:latin typeface="Open Sans"/>
              <a:cs typeface="Open Sans"/>
            </a:endParaRPr>
          </a:p>
        </p:txBody>
      </p:sp>
      <p:pic>
        <p:nvPicPr>
          <p:cNvPr id="2" name="Picture 1" descr="SI-lockup-white-header-stacked.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2000" y="2009742"/>
            <a:ext cx="2540000" cy="1536700"/>
          </a:xfrm>
          <a:prstGeom prst="rect">
            <a:avLst/>
          </a:prstGeom>
        </p:spPr>
      </p:pic>
    </p:spTree>
    <p:extLst>
      <p:ext uri="{BB962C8B-B14F-4D97-AF65-F5344CB8AC3E}">
        <p14:creationId xmlns:p14="http://schemas.microsoft.com/office/powerpoint/2010/main" val="4289425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7.pn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image" Target="../media/image11.png"/><Relationship Id="rId5" Type="http://schemas.openxmlformats.org/officeDocument/2006/relationships/slideLayout" Target="../slideLayouts/slideLayout23.xml"/><Relationship Id="rId10" Type="http://schemas.openxmlformats.org/officeDocument/2006/relationships/theme" Target="../theme/theme3.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image" Target="../media/image15.png"/><Relationship Id="rId5" Type="http://schemas.openxmlformats.org/officeDocument/2006/relationships/slideLayout" Target="../slideLayouts/slideLayout32.xml"/><Relationship Id="rId10" Type="http://schemas.openxmlformats.org/officeDocument/2006/relationships/theme" Target="../theme/theme4.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image" Target="../media/image19.png"/><Relationship Id="rId5" Type="http://schemas.openxmlformats.org/officeDocument/2006/relationships/slideLayout" Target="../slideLayouts/slideLayout41.xml"/><Relationship Id="rId10" Type="http://schemas.openxmlformats.org/officeDocument/2006/relationships/theme" Target="../theme/theme5.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113060173"/>
      </p:ext>
    </p:extLst>
  </p:cSld>
  <p:clrMap bg1="lt1" tx1="dk1" bg2="lt2" tx2="dk2" accent1="accent1" accent2="accent2" accent3="accent3" accent4="accent4" accent5="accent5" accent6="accent6" hlink="hlink" folHlink="folHlink"/>
  <p:sldLayoutIdLst>
    <p:sldLayoutId id="2147483661" r:id="rId1"/>
    <p:sldLayoutId id="2147483686" r:id="rId2"/>
    <p:sldLayoutId id="2147483703" r:id="rId3"/>
    <p:sldLayoutId id="2147483709" r:id="rId4"/>
    <p:sldLayoutId id="2147483710" r:id="rId5"/>
    <p:sldLayoutId id="2147483711" r:id="rId6"/>
    <p:sldLayoutId id="2147483707" r:id="rId7"/>
    <p:sldLayoutId id="2147483708" r:id="rId8"/>
    <p:sldLayoutId id="2147483673" r:id="rId9"/>
  </p:sldLayoutIdLst>
  <p:txStyles>
    <p:titleStyle>
      <a:lvl1pPr algn="ctr" defTabSz="457200" rtl="0" eaLnBrk="1" latinLnBrk="0" hangingPunct="1">
        <a:spcBef>
          <a:spcPct val="0"/>
        </a:spcBef>
        <a:buNone/>
        <a:defRPr sz="5500" b="0" i="0" kern="1200" baseline="0">
          <a:solidFill>
            <a:schemeClr val="bg1"/>
          </a:solidFill>
          <a:latin typeface="Helam Slab ldsLat Light"/>
          <a:ea typeface="+mj-ea"/>
          <a:cs typeface="Helam Slab ldsLat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Open Sans"/>
          <a:ea typeface="+mn-ea"/>
          <a:cs typeface="Open Sans"/>
        </a:defRPr>
      </a:lvl2pPr>
      <a:lvl3pPr marL="1143000" indent="-228600" algn="l" defTabSz="457200" rtl="0" eaLnBrk="1" latinLnBrk="0" hangingPunct="1">
        <a:spcBef>
          <a:spcPct val="20000"/>
        </a:spcBef>
        <a:buFont typeface="Arial"/>
        <a:buChar char="•"/>
        <a:defRPr sz="2400" kern="1200">
          <a:solidFill>
            <a:schemeClr val="tx1"/>
          </a:solidFill>
          <a:latin typeface="Open Sans"/>
          <a:ea typeface="+mn-ea"/>
          <a:cs typeface="Open Sans"/>
        </a:defRPr>
      </a:lvl3pPr>
      <a:lvl4pPr marL="16002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4pPr>
      <a:lvl5pPr marL="20574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 y="0"/>
            <a:ext cx="9156700" cy="6858000"/>
          </a:xfrm>
          <a:prstGeom prst="rect">
            <a:avLst/>
          </a:prstGeom>
        </p:spPr>
      </p:pic>
    </p:spTree>
    <p:extLst>
      <p:ext uri="{BB962C8B-B14F-4D97-AF65-F5344CB8AC3E}">
        <p14:creationId xmlns:p14="http://schemas.microsoft.com/office/powerpoint/2010/main" val="4195914161"/>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717" r:id="rId3"/>
    <p:sldLayoutId id="2147483712" r:id="rId4"/>
    <p:sldLayoutId id="2147483713" r:id="rId5"/>
    <p:sldLayoutId id="2147483714" r:id="rId6"/>
    <p:sldLayoutId id="2147483715" r:id="rId7"/>
    <p:sldLayoutId id="2147483716" r:id="rId8"/>
    <p:sldLayoutId id="2147483690" r:id="rId9"/>
  </p:sldLayoutIdLst>
  <p:txStyles>
    <p:titleStyle>
      <a:lvl1pPr algn="ctr" defTabSz="457200" rtl="0" eaLnBrk="1" latinLnBrk="0" hangingPunct="1">
        <a:spcBef>
          <a:spcPct val="0"/>
        </a:spcBef>
        <a:buNone/>
        <a:defRPr sz="5500" b="0" i="0" kern="1200" baseline="0">
          <a:solidFill>
            <a:schemeClr val="bg1"/>
          </a:solidFill>
          <a:latin typeface="Helam Slab ldsLat Light"/>
          <a:ea typeface="+mj-ea"/>
          <a:cs typeface="Helam Slab ldsLat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Open Sans"/>
          <a:ea typeface="+mn-ea"/>
          <a:cs typeface="Open Sans"/>
        </a:defRPr>
      </a:lvl2pPr>
      <a:lvl3pPr marL="1143000" indent="-228600" algn="l" defTabSz="457200" rtl="0" eaLnBrk="1" latinLnBrk="0" hangingPunct="1">
        <a:spcBef>
          <a:spcPct val="20000"/>
        </a:spcBef>
        <a:buFont typeface="Arial"/>
        <a:buChar char="•"/>
        <a:defRPr sz="2400" kern="1200">
          <a:solidFill>
            <a:schemeClr val="tx1"/>
          </a:solidFill>
          <a:latin typeface="Open Sans"/>
          <a:ea typeface="+mn-ea"/>
          <a:cs typeface="Open Sans"/>
        </a:defRPr>
      </a:lvl3pPr>
      <a:lvl4pPr marL="16002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4pPr>
      <a:lvl5pPr marL="20574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4195914161"/>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704" r:id="rId3"/>
    <p:sldLayoutId id="2147483718" r:id="rId4"/>
    <p:sldLayoutId id="2147483719" r:id="rId5"/>
    <p:sldLayoutId id="2147483720" r:id="rId6"/>
    <p:sldLayoutId id="2147483721" r:id="rId7"/>
    <p:sldLayoutId id="2147483722" r:id="rId8"/>
    <p:sldLayoutId id="2147483694" r:id="rId9"/>
  </p:sldLayoutIdLst>
  <p:txStyles>
    <p:titleStyle>
      <a:lvl1pPr algn="ctr" defTabSz="457200" rtl="0" eaLnBrk="1" latinLnBrk="0" hangingPunct="1">
        <a:spcBef>
          <a:spcPct val="0"/>
        </a:spcBef>
        <a:buNone/>
        <a:defRPr sz="5500" b="0" i="0" kern="1200" baseline="0">
          <a:solidFill>
            <a:schemeClr val="bg1"/>
          </a:solidFill>
          <a:latin typeface="Helam Slab ldsLat Light"/>
          <a:ea typeface="+mj-ea"/>
          <a:cs typeface="Helam Slab ldsLat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Open Sans"/>
          <a:ea typeface="+mn-ea"/>
          <a:cs typeface="Open Sans"/>
        </a:defRPr>
      </a:lvl2pPr>
      <a:lvl3pPr marL="1143000" indent="-228600" algn="l" defTabSz="457200" rtl="0" eaLnBrk="1" latinLnBrk="0" hangingPunct="1">
        <a:spcBef>
          <a:spcPct val="20000"/>
        </a:spcBef>
        <a:buFont typeface="Arial"/>
        <a:buChar char="•"/>
        <a:defRPr sz="2400" kern="1200">
          <a:solidFill>
            <a:schemeClr val="tx1"/>
          </a:solidFill>
          <a:latin typeface="Open Sans"/>
          <a:ea typeface="+mn-ea"/>
          <a:cs typeface="Open Sans"/>
        </a:defRPr>
      </a:lvl3pPr>
      <a:lvl4pPr marL="16002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4pPr>
      <a:lvl5pPr marL="20574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12700"/>
            <a:ext cx="9139776" cy="6854832"/>
          </a:xfrm>
          <a:prstGeom prst="rect">
            <a:avLst/>
          </a:prstGeom>
        </p:spPr>
      </p:pic>
    </p:spTree>
    <p:extLst>
      <p:ext uri="{BB962C8B-B14F-4D97-AF65-F5344CB8AC3E}">
        <p14:creationId xmlns:p14="http://schemas.microsoft.com/office/powerpoint/2010/main" val="4195914161"/>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706" r:id="rId3"/>
    <p:sldLayoutId id="2147483723" r:id="rId4"/>
    <p:sldLayoutId id="2147483724" r:id="rId5"/>
    <p:sldLayoutId id="2147483725" r:id="rId6"/>
    <p:sldLayoutId id="2147483726" r:id="rId7"/>
    <p:sldLayoutId id="2147483727" r:id="rId8"/>
    <p:sldLayoutId id="2147483698" r:id="rId9"/>
  </p:sldLayoutIdLst>
  <p:txStyles>
    <p:titleStyle>
      <a:lvl1pPr algn="ctr" defTabSz="457200" rtl="0" eaLnBrk="1" latinLnBrk="0" hangingPunct="1">
        <a:spcBef>
          <a:spcPct val="0"/>
        </a:spcBef>
        <a:buNone/>
        <a:defRPr sz="5500" b="0" i="0" kern="1200" baseline="0">
          <a:solidFill>
            <a:schemeClr val="bg1"/>
          </a:solidFill>
          <a:latin typeface="Helam Slab ldsLat Light"/>
          <a:ea typeface="+mj-ea"/>
          <a:cs typeface="Helam Slab ldsLat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Open Sans"/>
          <a:ea typeface="+mn-ea"/>
          <a:cs typeface="Open Sans"/>
        </a:defRPr>
      </a:lvl2pPr>
      <a:lvl3pPr marL="1143000" indent="-228600" algn="l" defTabSz="457200" rtl="0" eaLnBrk="1" latinLnBrk="0" hangingPunct="1">
        <a:spcBef>
          <a:spcPct val="20000"/>
        </a:spcBef>
        <a:buFont typeface="Arial"/>
        <a:buChar char="•"/>
        <a:defRPr sz="2400" kern="1200">
          <a:solidFill>
            <a:schemeClr val="tx1"/>
          </a:solidFill>
          <a:latin typeface="Open Sans"/>
          <a:ea typeface="+mn-ea"/>
          <a:cs typeface="Open Sans"/>
        </a:defRPr>
      </a:lvl3pPr>
      <a:lvl4pPr marL="16002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4pPr>
      <a:lvl5pPr marL="20574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4195914161"/>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5" r:id="rId3"/>
    <p:sldLayoutId id="2147483728" r:id="rId4"/>
    <p:sldLayoutId id="2147483729" r:id="rId5"/>
    <p:sldLayoutId id="2147483730" r:id="rId6"/>
    <p:sldLayoutId id="2147483731" r:id="rId7"/>
    <p:sldLayoutId id="2147483732" r:id="rId8"/>
    <p:sldLayoutId id="2147483702" r:id="rId9"/>
  </p:sldLayoutIdLst>
  <p:txStyles>
    <p:titleStyle>
      <a:lvl1pPr algn="ctr" defTabSz="457200" rtl="0" eaLnBrk="1" latinLnBrk="0" hangingPunct="1">
        <a:spcBef>
          <a:spcPct val="0"/>
        </a:spcBef>
        <a:buNone/>
        <a:defRPr sz="5500" b="0" i="0" kern="1200" baseline="0">
          <a:solidFill>
            <a:schemeClr val="bg1"/>
          </a:solidFill>
          <a:latin typeface="Helam Slab ldsLat Light"/>
          <a:ea typeface="+mj-ea"/>
          <a:cs typeface="Helam Slab ldsLat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Open Sans"/>
          <a:ea typeface="+mn-ea"/>
          <a:cs typeface="Open Sans"/>
        </a:defRPr>
      </a:lvl2pPr>
      <a:lvl3pPr marL="1143000" indent="-228600" algn="l" defTabSz="457200" rtl="0" eaLnBrk="1" latinLnBrk="0" hangingPunct="1">
        <a:spcBef>
          <a:spcPct val="20000"/>
        </a:spcBef>
        <a:buFont typeface="Arial"/>
        <a:buChar char="•"/>
        <a:defRPr sz="2400" kern="1200">
          <a:solidFill>
            <a:schemeClr val="tx1"/>
          </a:solidFill>
          <a:latin typeface="Open Sans"/>
          <a:ea typeface="+mn-ea"/>
          <a:cs typeface="Open Sans"/>
        </a:defRPr>
      </a:lvl3pPr>
      <a:lvl4pPr marL="16002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4pPr>
      <a:lvl5pPr marL="20574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8.xml.rels><?xml version="1.0" encoding="UTF-8" standalone="yes"?>
<Relationships xmlns="http://schemas.openxmlformats.org/package/2006/relationships"><Relationship Id="rId2" Type="http://schemas.openxmlformats.org/officeDocument/2006/relationships/image" Target="../media/image26.jpg"/><Relationship Id="rId1" Type="http://schemas.openxmlformats.org/officeDocument/2006/relationships/slideLayout" Target="../slideLayouts/slideLayout43.xml"/></Relationships>
</file>

<file path=ppt/slides/_rels/slide19.xml.rels><?xml version="1.0" encoding="UTF-8" standalone="yes"?>
<Relationships xmlns="http://schemas.openxmlformats.org/package/2006/relationships"><Relationship Id="rId2" Type="http://schemas.openxmlformats.org/officeDocument/2006/relationships/image" Target="../media/image26.jpg"/><Relationship Id="rId1" Type="http://schemas.openxmlformats.org/officeDocument/2006/relationships/slideLayout" Target="../slideLayouts/slideLayout43.xml"/></Relationships>
</file>

<file path=ppt/slides/_rels/slide2.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43.xml"/></Relationships>
</file>

<file path=ppt/slides/_rels/slide20.xml.rels><?xml version="1.0" encoding="UTF-8" standalone="yes"?>
<Relationships xmlns="http://schemas.openxmlformats.org/package/2006/relationships"><Relationship Id="rId2" Type="http://schemas.openxmlformats.org/officeDocument/2006/relationships/image" Target="../media/image26.jpg"/><Relationship Id="rId1" Type="http://schemas.openxmlformats.org/officeDocument/2006/relationships/slideLayout" Target="../slideLayouts/slideLayout4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4.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4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7.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4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b="1" dirty="0"/>
              <a:t>The Plan of Salvation</a:t>
            </a:r>
            <a:br>
              <a:rPr lang="en-US" b="1" dirty="0"/>
            </a:br>
            <a:endParaRPr lang="en-US" dirty="0"/>
          </a:p>
        </p:txBody>
      </p:sp>
      <p:sp>
        <p:nvSpPr>
          <p:cNvPr id="7" name="Text Placeholder 6"/>
          <p:cNvSpPr>
            <a:spLocks noGrp="1"/>
          </p:cNvSpPr>
          <p:nvPr>
            <p:ph type="body" sz="quarter" idx="11"/>
          </p:nvPr>
        </p:nvSpPr>
        <p:spPr/>
        <p:txBody>
          <a:bodyPr/>
          <a:lstStyle/>
          <a:p>
            <a:r>
              <a:rPr lang="en-US" dirty="0"/>
              <a:t>Lesson 4</a:t>
            </a:r>
          </a:p>
        </p:txBody>
      </p:sp>
    </p:spTree>
    <p:extLst>
      <p:ext uri="{BB962C8B-B14F-4D97-AF65-F5344CB8AC3E}">
        <p14:creationId xmlns:p14="http://schemas.microsoft.com/office/powerpoint/2010/main" val="1681523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The Fall of Adam and Eve made it possible for them to bring children into the world. Without the Fall, Heavenly Father’s children—including us—would not have been able to come to earth and receive a physical body (see 2 Nephi 2:22–23).</a:t>
            </a:r>
          </a:p>
        </p:txBody>
      </p:sp>
      <p:sp>
        <p:nvSpPr>
          <p:cNvPr id="6" name="Title 5"/>
          <p:cNvSpPr>
            <a:spLocks noGrp="1"/>
          </p:cNvSpPr>
          <p:nvPr>
            <p:ph type="title"/>
          </p:nvPr>
        </p:nvSpPr>
        <p:spPr/>
        <p:txBody>
          <a:bodyPr/>
          <a:lstStyle/>
          <a:p>
            <a:r>
              <a:rPr lang="en-US" dirty="0"/>
              <a:t>The Fall</a:t>
            </a:r>
          </a:p>
        </p:txBody>
      </p:sp>
    </p:spTree>
    <p:extLst>
      <p:ext uri="{BB962C8B-B14F-4D97-AF65-F5344CB8AC3E}">
        <p14:creationId xmlns:p14="http://schemas.microsoft.com/office/powerpoint/2010/main" val="1543284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What were some of Heavenly Father’s purposes in allowing us to come to earth and receive a physical body?</a:t>
            </a:r>
          </a:p>
        </p:txBody>
      </p:sp>
      <p:sp>
        <p:nvSpPr>
          <p:cNvPr id="6" name="Title 5"/>
          <p:cNvSpPr>
            <a:spLocks noGrp="1"/>
          </p:cNvSpPr>
          <p:nvPr>
            <p:ph type="title"/>
          </p:nvPr>
        </p:nvSpPr>
        <p:spPr/>
        <p:txBody>
          <a:bodyPr/>
          <a:lstStyle/>
          <a:p>
            <a:r>
              <a:rPr lang="en-US" dirty="0"/>
              <a:t>The Purpose of Life</a:t>
            </a:r>
          </a:p>
        </p:txBody>
      </p:sp>
    </p:spTree>
    <p:extLst>
      <p:ext uri="{BB962C8B-B14F-4D97-AF65-F5344CB8AC3E}">
        <p14:creationId xmlns:p14="http://schemas.microsoft.com/office/powerpoint/2010/main" val="4193018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What were some of Heavenly Father’s purposes in allowing us to come to earth and receive a physical body?</a:t>
            </a:r>
          </a:p>
          <a:p>
            <a:r>
              <a:rPr lang="en-US" dirty="0"/>
              <a:t>Read 2 Nephi 2:25. What did Lehi teach about one of the purposes of our existence?</a:t>
            </a:r>
          </a:p>
        </p:txBody>
      </p:sp>
      <p:sp>
        <p:nvSpPr>
          <p:cNvPr id="6" name="Title 5"/>
          <p:cNvSpPr>
            <a:spLocks noGrp="1"/>
          </p:cNvSpPr>
          <p:nvPr>
            <p:ph type="title"/>
          </p:nvPr>
        </p:nvSpPr>
        <p:spPr/>
        <p:txBody>
          <a:bodyPr/>
          <a:lstStyle/>
          <a:p>
            <a:r>
              <a:rPr lang="en-US"/>
              <a:t>The Purpose </a:t>
            </a:r>
            <a:r>
              <a:rPr lang="en-US" dirty="0"/>
              <a:t>of Life</a:t>
            </a:r>
          </a:p>
        </p:txBody>
      </p:sp>
    </p:spTree>
    <p:extLst>
      <p:ext uri="{BB962C8B-B14F-4D97-AF65-F5344CB8AC3E}">
        <p14:creationId xmlns:p14="http://schemas.microsoft.com/office/powerpoint/2010/main" val="869030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What were some of Heavenly Father’s purposes in allowing us to come to earth and receive a physical body?</a:t>
            </a:r>
          </a:p>
          <a:p>
            <a:r>
              <a:rPr lang="en-US" dirty="0"/>
              <a:t>Read 2 Nephi 2:25. What did Lehi teach about one of the purposes of our existence?</a:t>
            </a:r>
          </a:p>
          <a:p>
            <a:r>
              <a:rPr lang="en-US" b="1" dirty="0"/>
              <a:t>The Fall of Adam and Eve enabled us to come to earth and have joy.</a:t>
            </a:r>
          </a:p>
        </p:txBody>
      </p:sp>
      <p:sp>
        <p:nvSpPr>
          <p:cNvPr id="6" name="Title 5"/>
          <p:cNvSpPr>
            <a:spLocks noGrp="1"/>
          </p:cNvSpPr>
          <p:nvPr>
            <p:ph type="title"/>
          </p:nvPr>
        </p:nvSpPr>
        <p:spPr/>
        <p:txBody>
          <a:bodyPr/>
          <a:lstStyle/>
          <a:p>
            <a:r>
              <a:rPr lang="en-US"/>
              <a:t>The Purpose </a:t>
            </a:r>
            <a:r>
              <a:rPr lang="en-US" dirty="0"/>
              <a:t>of Life</a:t>
            </a:r>
          </a:p>
        </p:txBody>
      </p:sp>
    </p:spTree>
    <p:extLst>
      <p:ext uri="{BB962C8B-B14F-4D97-AF65-F5344CB8AC3E}">
        <p14:creationId xmlns:p14="http://schemas.microsoft.com/office/powerpoint/2010/main" val="1121543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Read Mosiah 2:41. What principle can we learn from this verse about what will bring us happiness in this life and in the next?</a:t>
            </a:r>
          </a:p>
        </p:txBody>
      </p:sp>
      <p:sp>
        <p:nvSpPr>
          <p:cNvPr id="6" name="Title 5"/>
          <p:cNvSpPr>
            <a:spLocks noGrp="1"/>
          </p:cNvSpPr>
          <p:nvPr>
            <p:ph type="title"/>
          </p:nvPr>
        </p:nvSpPr>
        <p:spPr/>
        <p:txBody>
          <a:bodyPr/>
          <a:lstStyle/>
          <a:p>
            <a:r>
              <a:rPr lang="en-US" dirty="0"/>
              <a:t>What Brings Happiness</a:t>
            </a:r>
          </a:p>
        </p:txBody>
      </p:sp>
    </p:spTree>
    <p:extLst>
      <p:ext uri="{BB962C8B-B14F-4D97-AF65-F5344CB8AC3E}">
        <p14:creationId xmlns:p14="http://schemas.microsoft.com/office/powerpoint/2010/main" val="24148429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Read Mosiah 2:41. What principle can we learn from this verse about what will bring us happiness in this life and in the next?</a:t>
            </a:r>
          </a:p>
          <a:p>
            <a:r>
              <a:rPr lang="en-US" b="1" dirty="0"/>
              <a:t>If we keep the Lord’s commandments, we can be happy in this life and eventually dwell with Heavenly Father in a state of never-ending happiness. </a:t>
            </a:r>
          </a:p>
        </p:txBody>
      </p:sp>
      <p:sp>
        <p:nvSpPr>
          <p:cNvPr id="6" name="Title 5"/>
          <p:cNvSpPr>
            <a:spLocks noGrp="1"/>
          </p:cNvSpPr>
          <p:nvPr>
            <p:ph type="title"/>
          </p:nvPr>
        </p:nvSpPr>
        <p:spPr/>
        <p:txBody>
          <a:bodyPr/>
          <a:lstStyle/>
          <a:p>
            <a:r>
              <a:rPr lang="en-US"/>
              <a:t>What Brings Happiness</a:t>
            </a:r>
            <a:endParaRPr lang="en-US" dirty="0"/>
          </a:p>
        </p:txBody>
      </p:sp>
    </p:spTree>
    <p:extLst>
      <p:ext uri="{BB962C8B-B14F-4D97-AF65-F5344CB8AC3E}">
        <p14:creationId xmlns:p14="http://schemas.microsoft.com/office/powerpoint/2010/main" val="1245347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Read Mosiah 2:41. What principle can we learn from this verse about what will bring us happiness in this life and in the next?</a:t>
            </a:r>
          </a:p>
          <a:p>
            <a:r>
              <a:rPr lang="en-US" b="1" dirty="0"/>
              <a:t>If we keep the Lord’s commandments, we can be happy in this life and eventually dwell with Heavenly Father in a state of never-ending happiness. </a:t>
            </a:r>
          </a:p>
          <a:p>
            <a:r>
              <a:rPr lang="en-US" dirty="0"/>
              <a:t>Why do you think obedience to God’s commandments brings happiness?</a:t>
            </a:r>
          </a:p>
        </p:txBody>
      </p:sp>
      <p:sp>
        <p:nvSpPr>
          <p:cNvPr id="6" name="Title 5"/>
          <p:cNvSpPr>
            <a:spLocks noGrp="1"/>
          </p:cNvSpPr>
          <p:nvPr>
            <p:ph type="title"/>
          </p:nvPr>
        </p:nvSpPr>
        <p:spPr/>
        <p:txBody>
          <a:bodyPr/>
          <a:lstStyle/>
          <a:p>
            <a:r>
              <a:rPr lang="en-US"/>
              <a:t>What Brings Happiness</a:t>
            </a:r>
            <a:endParaRPr lang="en-US" dirty="0"/>
          </a:p>
        </p:txBody>
      </p:sp>
    </p:spTree>
    <p:extLst>
      <p:ext uri="{BB962C8B-B14F-4D97-AF65-F5344CB8AC3E}">
        <p14:creationId xmlns:p14="http://schemas.microsoft.com/office/powerpoint/2010/main" val="11880778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Choose a topic in the booklet </a:t>
            </a:r>
            <a:r>
              <a:rPr lang="en-US" i="1" dirty="0"/>
              <a:t>For the Strength of Youth</a:t>
            </a:r>
            <a:r>
              <a:rPr lang="en-US" dirty="0"/>
              <a:t> (2011) and look for how following a particular commandment or standard can help us be happy in this life and in the next. </a:t>
            </a:r>
          </a:p>
        </p:txBody>
      </p:sp>
      <p:sp>
        <p:nvSpPr>
          <p:cNvPr id="6" name="Title 5"/>
          <p:cNvSpPr>
            <a:spLocks noGrp="1"/>
          </p:cNvSpPr>
          <p:nvPr>
            <p:ph type="title"/>
          </p:nvPr>
        </p:nvSpPr>
        <p:spPr/>
        <p:txBody>
          <a:bodyPr/>
          <a:lstStyle/>
          <a:p>
            <a:r>
              <a:rPr lang="en-US" dirty="0"/>
              <a:t>For the Strength of Youth</a:t>
            </a:r>
          </a:p>
        </p:txBody>
      </p:sp>
    </p:spTree>
    <p:extLst>
      <p:ext uri="{BB962C8B-B14F-4D97-AF65-F5344CB8AC3E}">
        <p14:creationId xmlns:p14="http://schemas.microsoft.com/office/powerpoint/2010/main" val="5430418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124200" y="660400"/>
            <a:ext cx="5562600" cy="591985"/>
          </a:xfrm>
        </p:spPr>
        <p:txBody>
          <a:bodyPr/>
          <a:lstStyle/>
          <a:p>
            <a:r>
              <a:rPr lang="en-US" dirty="0"/>
              <a:t>Elder Dallin H. Oaks</a:t>
            </a:r>
          </a:p>
        </p:txBody>
      </p:sp>
      <p:sp>
        <p:nvSpPr>
          <p:cNvPr id="9" name="Content Placeholder 8"/>
          <p:cNvSpPr>
            <a:spLocks noGrp="1"/>
          </p:cNvSpPr>
          <p:nvPr>
            <p:ph sz="quarter" idx="4"/>
          </p:nvPr>
        </p:nvSpPr>
        <p:spPr>
          <a:xfrm>
            <a:off x="3124200" y="1252385"/>
            <a:ext cx="5562601" cy="4711700"/>
          </a:xfrm>
        </p:spPr>
        <p:txBody>
          <a:bodyPr/>
          <a:lstStyle/>
          <a:p>
            <a:pPr marL="0" indent="0">
              <a:buNone/>
            </a:pPr>
            <a:r>
              <a:rPr lang="en-US" dirty="0"/>
              <a:t>“Joy is the ultimate sensation of well-being. It comes from being complete and in harmony with our Creator and his eternal laws. …</a:t>
            </a:r>
          </a:p>
          <a:p>
            <a:pPr marL="0" indent="0">
              <a:buNone/>
            </a:pPr>
            <a:r>
              <a:rPr lang="en-US" dirty="0"/>
              <a:t>“… Despite all we can do, we cannot have a </a:t>
            </a:r>
            <a:r>
              <a:rPr lang="en-US" dirty="0" err="1"/>
              <a:t>fulness</a:t>
            </a:r>
            <a:r>
              <a:rPr lang="en-US" dirty="0"/>
              <a:t> of joy in this world or through our own efforts. (See D&amp;C 101:36.) Only in Christ can our joy be full” (Dallin H. Oaks, “Joy and Mercy,” </a:t>
            </a:r>
            <a:r>
              <a:rPr lang="en-US" i="0" dirty="0"/>
              <a:t>Ensign</a:t>
            </a:r>
            <a:r>
              <a:rPr lang="en-US" dirty="0"/>
              <a:t>, Nov. 1991, 73–74).</a:t>
            </a:r>
          </a:p>
        </p:txBody>
      </p:sp>
      <p:pic>
        <p:nvPicPr>
          <p:cNvPr id="2" name="Picture Placeholder 1"/>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74" b="74"/>
          <a:stretch>
            <a:fillRect/>
          </a:stretch>
        </p:blipFill>
        <p:spPr/>
      </p:pic>
    </p:spTree>
    <p:extLst>
      <p:ext uri="{BB962C8B-B14F-4D97-AF65-F5344CB8AC3E}">
        <p14:creationId xmlns:p14="http://schemas.microsoft.com/office/powerpoint/2010/main" val="41041709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124200" y="660400"/>
            <a:ext cx="5562600" cy="591985"/>
          </a:xfrm>
        </p:spPr>
        <p:txBody>
          <a:bodyPr/>
          <a:lstStyle/>
          <a:p>
            <a:r>
              <a:rPr lang="en-US" dirty="0"/>
              <a:t>Elder Dallin H. Oaks</a:t>
            </a:r>
          </a:p>
        </p:txBody>
      </p:sp>
      <p:sp>
        <p:nvSpPr>
          <p:cNvPr id="9" name="Content Placeholder 8"/>
          <p:cNvSpPr>
            <a:spLocks noGrp="1"/>
          </p:cNvSpPr>
          <p:nvPr>
            <p:ph sz="quarter" idx="4"/>
          </p:nvPr>
        </p:nvSpPr>
        <p:spPr>
          <a:xfrm>
            <a:off x="3124200" y="1252385"/>
            <a:ext cx="5562601" cy="4711700"/>
          </a:xfrm>
        </p:spPr>
        <p:txBody>
          <a:bodyPr/>
          <a:lstStyle/>
          <a:p>
            <a:pPr marL="0" indent="0">
              <a:buNone/>
            </a:pPr>
            <a:r>
              <a:rPr lang="en-US" dirty="0"/>
              <a:t>“Joy is the ultimate sensation of well-being. It comes from being complete and in harmony with our Creator and his eternal laws. …</a:t>
            </a:r>
          </a:p>
          <a:p>
            <a:pPr marL="0" indent="0">
              <a:buNone/>
            </a:pPr>
            <a:r>
              <a:rPr lang="en-US" dirty="0"/>
              <a:t>“… Despite all we can do, we cannot have a </a:t>
            </a:r>
            <a:r>
              <a:rPr lang="en-US" dirty="0" err="1"/>
              <a:t>fulness</a:t>
            </a:r>
            <a:r>
              <a:rPr lang="en-US" dirty="0"/>
              <a:t> of joy in this world or through our own efforts. (See D&amp;C 101:36.) Only in Christ can our joy be full” (Dallin H. Oaks, “Joy and Mercy,” </a:t>
            </a:r>
            <a:r>
              <a:rPr lang="en-US" i="0" dirty="0"/>
              <a:t>Ensign</a:t>
            </a:r>
            <a:r>
              <a:rPr lang="en-US" dirty="0"/>
              <a:t>, Nov. 1991, 73–74).</a:t>
            </a:r>
          </a:p>
          <a:p>
            <a:r>
              <a:rPr lang="en-US" i="0" dirty="0"/>
              <a:t>According to this statement by Elder Oaks, what can’t we receive in this world or through our own efforts alone?</a:t>
            </a:r>
          </a:p>
        </p:txBody>
      </p:sp>
      <p:pic>
        <p:nvPicPr>
          <p:cNvPr id="2" name="Picture Placeholder 1"/>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74" b="74"/>
          <a:stretch>
            <a:fillRect/>
          </a:stretch>
        </p:blipFill>
        <p:spPr/>
      </p:pic>
    </p:spTree>
    <p:extLst>
      <p:ext uri="{BB962C8B-B14F-4D97-AF65-F5344CB8AC3E}">
        <p14:creationId xmlns:p14="http://schemas.microsoft.com/office/powerpoint/2010/main" val="2104796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Devotional</a:t>
            </a:r>
          </a:p>
        </p:txBody>
      </p:sp>
      <p:sp>
        <p:nvSpPr>
          <p:cNvPr id="3" name="Content Placeholder 2"/>
          <p:cNvSpPr>
            <a:spLocks noGrp="1"/>
          </p:cNvSpPr>
          <p:nvPr>
            <p:ph sz="quarter" idx="4"/>
          </p:nvPr>
        </p:nvSpPr>
        <p:spPr/>
        <p:txBody>
          <a:bodyPr/>
          <a:lstStyle/>
          <a:p>
            <a:r>
              <a:rPr lang="en-US" dirty="0"/>
              <a:t>Hymn:</a:t>
            </a:r>
          </a:p>
          <a:p>
            <a:r>
              <a:rPr lang="en-US" dirty="0"/>
              <a:t>Prayer:</a:t>
            </a:r>
          </a:p>
          <a:p>
            <a:r>
              <a:rPr lang="en-US" dirty="0"/>
              <a:t>Thought:</a:t>
            </a:r>
          </a:p>
        </p:txBody>
      </p:sp>
      <p:pic>
        <p:nvPicPr>
          <p:cNvPr id="5" name="Picture Placeholder 4"/>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5665" b="5665"/>
          <a:stretch>
            <a:fillRect/>
          </a:stretch>
        </p:blipFill>
        <p:spPr/>
      </p:pic>
    </p:spTree>
    <p:extLst>
      <p:ext uri="{BB962C8B-B14F-4D97-AF65-F5344CB8AC3E}">
        <p14:creationId xmlns:p14="http://schemas.microsoft.com/office/powerpoint/2010/main" val="11058486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124200" y="660400"/>
            <a:ext cx="5562600" cy="591985"/>
          </a:xfrm>
        </p:spPr>
        <p:txBody>
          <a:bodyPr/>
          <a:lstStyle/>
          <a:p>
            <a:r>
              <a:rPr lang="en-US" dirty="0"/>
              <a:t>Elder Dallin H. Oaks</a:t>
            </a:r>
          </a:p>
        </p:txBody>
      </p:sp>
      <p:sp>
        <p:nvSpPr>
          <p:cNvPr id="9" name="Content Placeholder 8"/>
          <p:cNvSpPr>
            <a:spLocks noGrp="1"/>
          </p:cNvSpPr>
          <p:nvPr>
            <p:ph sz="quarter" idx="4"/>
          </p:nvPr>
        </p:nvSpPr>
        <p:spPr>
          <a:xfrm>
            <a:off x="3124200" y="1252385"/>
            <a:ext cx="5562601" cy="4711700"/>
          </a:xfrm>
        </p:spPr>
        <p:txBody>
          <a:bodyPr/>
          <a:lstStyle/>
          <a:p>
            <a:pPr marL="0" indent="0">
              <a:buNone/>
            </a:pPr>
            <a:r>
              <a:rPr lang="en-US" dirty="0"/>
              <a:t>“Joy is the ultimate sensation of well-being. It comes from being complete and in harmony with our Creator and his eternal laws. …</a:t>
            </a:r>
          </a:p>
          <a:p>
            <a:pPr marL="0" indent="0">
              <a:buNone/>
            </a:pPr>
            <a:r>
              <a:rPr lang="en-US" dirty="0"/>
              <a:t>“… Despite all we can do, we cannot have a </a:t>
            </a:r>
            <a:r>
              <a:rPr lang="en-US" dirty="0" err="1"/>
              <a:t>fulness</a:t>
            </a:r>
            <a:r>
              <a:rPr lang="en-US" dirty="0"/>
              <a:t> of joy in this world or through our own efforts. (See D&amp;C 101:36.) Only in Christ can our joy be full” (Dallin H. Oaks, “Joy and Mercy,” </a:t>
            </a:r>
            <a:r>
              <a:rPr lang="en-US" i="0" dirty="0"/>
              <a:t>Ensign</a:t>
            </a:r>
            <a:r>
              <a:rPr lang="en-US" dirty="0"/>
              <a:t>, Nov. 1991, 73–74).</a:t>
            </a:r>
          </a:p>
          <a:p>
            <a:r>
              <a:rPr lang="en-US" i="0" dirty="0"/>
              <a:t>What do you think it means to experience a “</a:t>
            </a:r>
            <a:r>
              <a:rPr lang="en-US" i="0" dirty="0" err="1"/>
              <a:t>fulness</a:t>
            </a:r>
            <a:r>
              <a:rPr lang="en-US" i="0" dirty="0"/>
              <a:t> of joy”?</a:t>
            </a:r>
          </a:p>
        </p:txBody>
      </p:sp>
      <p:pic>
        <p:nvPicPr>
          <p:cNvPr id="2" name="Picture Placeholder 1"/>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74" b="74"/>
          <a:stretch>
            <a:fillRect/>
          </a:stretch>
        </p:blipFill>
        <p:spPr/>
      </p:pic>
    </p:spTree>
    <p:extLst>
      <p:ext uri="{BB962C8B-B14F-4D97-AF65-F5344CB8AC3E}">
        <p14:creationId xmlns:p14="http://schemas.microsoft.com/office/powerpoint/2010/main" val="19707472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In this life we will experience sorrow and pain, but we may also experience a great measure of joy in this life as we live in harmony with God and His laws.</a:t>
            </a:r>
          </a:p>
        </p:txBody>
      </p:sp>
      <p:sp>
        <p:nvSpPr>
          <p:cNvPr id="6" name="Title 5"/>
          <p:cNvSpPr>
            <a:spLocks noGrp="1"/>
          </p:cNvSpPr>
          <p:nvPr>
            <p:ph type="title"/>
          </p:nvPr>
        </p:nvSpPr>
        <p:spPr/>
        <p:txBody>
          <a:bodyPr/>
          <a:lstStyle/>
          <a:p>
            <a:r>
              <a:rPr lang="en-US" dirty="0"/>
              <a:t>Our Mortal Life</a:t>
            </a:r>
          </a:p>
        </p:txBody>
      </p:sp>
    </p:spTree>
    <p:extLst>
      <p:ext uri="{BB962C8B-B14F-4D97-AF65-F5344CB8AC3E}">
        <p14:creationId xmlns:p14="http://schemas.microsoft.com/office/powerpoint/2010/main" val="6453427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In this life we will experience sorrow and pain, but we may also experience a great measure of joy in this life as we live in harmony with God and His laws.</a:t>
            </a:r>
          </a:p>
          <a:p>
            <a:r>
              <a:rPr lang="en-US" dirty="0"/>
              <a:t>We can obtain a fulness of joy only as we become like our Heavenly Father—which is a process that continues throughout this life and into the next. Book of Mormon prophets taught why we cannot obtain a fulness of joy without Jesus Christ and His atoning sacrifice for us.</a:t>
            </a:r>
          </a:p>
        </p:txBody>
      </p:sp>
      <p:sp>
        <p:nvSpPr>
          <p:cNvPr id="6" name="Title 5"/>
          <p:cNvSpPr>
            <a:spLocks noGrp="1"/>
          </p:cNvSpPr>
          <p:nvPr>
            <p:ph type="title"/>
          </p:nvPr>
        </p:nvSpPr>
        <p:spPr/>
        <p:txBody>
          <a:bodyPr/>
          <a:lstStyle/>
          <a:p>
            <a:r>
              <a:rPr lang="en-US"/>
              <a:t>Our Mortal Life</a:t>
            </a:r>
            <a:endParaRPr lang="en-US" dirty="0"/>
          </a:p>
        </p:txBody>
      </p:sp>
    </p:spTree>
    <p:extLst>
      <p:ext uri="{BB962C8B-B14F-4D97-AF65-F5344CB8AC3E}">
        <p14:creationId xmlns:p14="http://schemas.microsoft.com/office/powerpoint/2010/main" val="7189900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pPr marL="0" indent="0">
              <a:buNone/>
            </a:pPr>
            <a:r>
              <a:rPr lang="en-US" dirty="0"/>
              <a:t>Read the following scripture passages, looking for the condition we would be in without Jesus Christ and His Atonement. </a:t>
            </a:r>
          </a:p>
          <a:p>
            <a:r>
              <a:rPr lang="en-US" dirty="0"/>
              <a:t>2 Nephi 9:6–9</a:t>
            </a:r>
          </a:p>
          <a:p>
            <a:r>
              <a:rPr lang="en-US" dirty="0"/>
              <a:t>Mosiah 16:6–7</a:t>
            </a:r>
          </a:p>
          <a:p>
            <a:r>
              <a:rPr lang="en-US" dirty="0"/>
              <a:t>Alma 41:10–11</a:t>
            </a:r>
          </a:p>
          <a:p>
            <a:r>
              <a:rPr lang="en-US" dirty="0"/>
              <a:t>Alma 42:11–14</a:t>
            </a:r>
          </a:p>
        </p:txBody>
      </p:sp>
      <p:sp>
        <p:nvSpPr>
          <p:cNvPr id="6" name="Title 5"/>
          <p:cNvSpPr>
            <a:spLocks noGrp="1"/>
          </p:cNvSpPr>
          <p:nvPr>
            <p:ph type="title"/>
          </p:nvPr>
        </p:nvSpPr>
        <p:spPr/>
        <p:txBody>
          <a:bodyPr/>
          <a:lstStyle/>
          <a:p>
            <a:r>
              <a:rPr lang="en-US" dirty="0"/>
              <a:t>Book of Mormon Scriptures</a:t>
            </a:r>
          </a:p>
        </p:txBody>
      </p:sp>
    </p:spTree>
    <p:extLst>
      <p:ext uri="{BB962C8B-B14F-4D97-AF65-F5344CB8AC3E}">
        <p14:creationId xmlns:p14="http://schemas.microsoft.com/office/powerpoint/2010/main" val="27373450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According to Alma 41:10–11, </a:t>
            </a:r>
            <a:r>
              <a:rPr lang="en-US" b="1" dirty="0"/>
              <a:t>if we choose to sin, then we will be unhappy.</a:t>
            </a:r>
            <a:r>
              <a:rPr lang="en-US" dirty="0"/>
              <a:t> </a:t>
            </a:r>
          </a:p>
        </p:txBody>
      </p:sp>
      <p:sp>
        <p:nvSpPr>
          <p:cNvPr id="6" name="Title 5"/>
          <p:cNvSpPr>
            <a:spLocks noGrp="1"/>
          </p:cNvSpPr>
          <p:nvPr>
            <p:ph type="title"/>
          </p:nvPr>
        </p:nvSpPr>
        <p:spPr/>
        <p:txBody>
          <a:bodyPr/>
          <a:lstStyle/>
          <a:p>
            <a:r>
              <a:rPr lang="en-US" dirty="0"/>
              <a:t>If We Choose to Sin</a:t>
            </a:r>
          </a:p>
        </p:txBody>
      </p:sp>
    </p:spTree>
    <p:extLst>
      <p:ext uri="{BB962C8B-B14F-4D97-AF65-F5344CB8AC3E}">
        <p14:creationId xmlns:p14="http://schemas.microsoft.com/office/powerpoint/2010/main" val="9637920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According to Alma 41:10–11, </a:t>
            </a:r>
            <a:r>
              <a:rPr lang="en-US" b="1" dirty="0"/>
              <a:t>if we choose to sin, then we will be unhappy.</a:t>
            </a:r>
            <a:r>
              <a:rPr lang="en-US" dirty="0"/>
              <a:t> </a:t>
            </a:r>
          </a:p>
          <a:p>
            <a:r>
              <a:rPr lang="en-US" dirty="0"/>
              <a:t>What would happen if there were no salvation from sin and physical death through the Atonement of Jesus Christ?</a:t>
            </a:r>
          </a:p>
        </p:txBody>
      </p:sp>
      <p:sp>
        <p:nvSpPr>
          <p:cNvPr id="6" name="Title 5"/>
          <p:cNvSpPr>
            <a:spLocks noGrp="1"/>
          </p:cNvSpPr>
          <p:nvPr>
            <p:ph type="title"/>
          </p:nvPr>
        </p:nvSpPr>
        <p:spPr/>
        <p:txBody>
          <a:bodyPr/>
          <a:lstStyle/>
          <a:p>
            <a:r>
              <a:rPr lang="en-US" dirty="0"/>
              <a:t>If We Choose to Sin</a:t>
            </a:r>
          </a:p>
        </p:txBody>
      </p:sp>
    </p:spTree>
    <p:extLst>
      <p:ext uri="{BB962C8B-B14F-4D97-AF65-F5344CB8AC3E}">
        <p14:creationId xmlns:p14="http://schemas.microsoft.com/office/powerpoint/2010/main" val="8558441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According to Alma 41:10–11, </a:t>
            </a:r>
            <a:r>
              <a:rPr lang="en-US" b="1" dirty="0"/>
              <a:t>if we choose to sin, then we will be unhappy.</a:t>
            </a:r>
            <a:r>
              <a:rPr lang="en-US" dirty="0"/>
              <a:t> </a:t>
            </a:r>
          </a:p>
          <a:p>
            <a:r>
              <a:rPr lang="en-US" dirty="0"/>
              <a:t>What would happen if there were no salvation from sin and physical death through the Atonement of Jesus Christ?</a:t>
            </a:r>
          </a:p>
          <a:p>
            <a:r>
              <a:rPr lang="en-US" b="1" dirty="0"/>
              <a:t>Without the Atonement of Jesus Christ, there would be no Resurrection and we would be shut out from God’s presence and be miserable forever.</a:t>
            </a:r>
          </a:p>
        </p:txBody>
      </p:sp>
      <p:sp>
        <p:nvSpPr>
          <p:cNvPr id="6" name="Title 5"/>
          <p:cNvSpPr>
            <a:spLocks noGrp="1"/>
          </p:cNvSpPr>
          <p:nvPr>
            <p:ph type="title"/>
          </p:nvPr>
        </p:nvSpPr>
        <p:spPr/>
        <p:txBody>
          <a:bodyPr/>
          <a:lstStyle/>
          <a:p>
            <a:r>
              <a:rPr lang="en-US" dirty="0"/>
              <a:t>If We Choose to Sin</a:t>
            </a:r>
          </a:p>
        </p:txBody>
      </p:sp>
    </p:spTree>
    <p:extLst>
      <p:ext uri="{BB962C8B-B14F-4D97-AF65-F5344CB8AC3E}">
        <p14:creationId xmlns:p14="http://schemas.microsoft.com/office/powerpoint/2010/main" val="3269933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The condition of being shut out or separated from God’s presence is referred to as spiritual death. Physical death is the separation of our spirit from our body. Both of these conditions prevent us from being like our Heavenly Father and experiencing a </a:t>
            </a:r>
            <a:r>
              <a:rPr lang="en-US" dirty="0" err="1"/>
              <a:t>fulness</a:t>
            </a:r>
            <a:r>
              <a:rPr lang="en-US" dirty="0"/>
              <a:t> of joy.</a:t>
            </a:r>
          </a:p>
        </p:txBody>
      </p:sp>
      <p:sp>
        <p:nvSpPr>
          <p:cNvPr id="6" name="Title 5"/>
          <p:cNvSpPr>
            <a:spLocks noGrp="1"/>
          </p:cNvSpPr>
          <p:nvPr>
            <p:ph type="title"/>
          </p:nvPr>
        </p:nvSpPr>
        <p:spPr/>
        <p:txBody>
          <a:bodyPr/>
          <a:lstStyle/>
          <a:p>
            <a:r>
              <a:rPr lang="en-US" dirty="0"/>
              <a:t>Spiritual and Physical Death</a:t>
            </a:r>
          </a:p>
        </p:txBody>
      </p:sp>
    </p:spTree>
    <p:extLst>
      <p:ext uri="{BB962C8B-B14F-4D97-AF65-F5344CB8AC3E}">
        <p14:creationId xmlns:p14="http://schemas.microsoft.com/office/powerpoint/2010/main" val="27437998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When our mortal bodies die, our spirits enter the spirit world and await the Resurrection. The spirits of those who are righteous are received into a state of peace called paradise (see Alma 40:11–12). The spirits of those who did not receive the gospel during mortality or who rebelled against it enter spirit prison, where they have the opportunity to learn and accept the gospel (see D&amp;C 138:30–35).</a:t>
            </a:r>
          </a:p>
        </p:txBody>
      </p:sp>
      <p:sp>
        <p:nvSpPr>
          <p:cNvPr id="6" name="Title 5"/>
          <p:cNvSpPr>
            <a:spLocks noGrp="1"/>
          </p:cNvSpPr>
          <p:nvPr>
            <p:ph type="title"/>
          </p:nvPr>
        </p:nvSpPr>
        <p:spPr/>
        <p:txBody>
          <a:bodyPr/>
          <a:lstStyle/>
          <a:p>
            <a:r>
              <a:rPr lang="en-US" dirty="0"/>
              <a:t>The Spirit World</a:t>
            </a:r>
          </a:p>
        </p:txBody>
      </p:sp>
    </p:spTree>
    <p:extLst>
      <p:ext uri="{BB962C8B-B14F-4D97-AF65-F5344CB8AC3E}">
        <p14:creationId xmlns:p14="http://schemas.microsoft.com/office/powerpoint/2010/main" val="9162152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413980"/>
            <a:ext cx="8229600" cy="4159125"/>
          </a:xfrm>
        </p:spPr>
        <p:txBody>
          <a:bodyPr/>
          <a:lstStyle/>
          <a:p>
            <a:pPr marL="0" indent="0">
              <a:buNone/>
            </a:pPr>
            <a:r>
              <a:rPr lang="en-US" dirty="0"/>
              <a:t>Read the following scripture passages, looking for doctrines and principles that help us understand what Jesus Christ has done to help us overcome physical and spiritual death and experience a </a:t>
            </a:r>
            <a:r>
              <a:rPr lang="en-US" dirty="0" err="1"/>
              <a:t>fulness</a:t>
            </a:r>
            <a:r>
              <a:rPr lang="en-US" dirty="0"/>
              <a:t> of joy. </a:t>
            </a:r>
          </a:p>
          <a:p>
            <a:pPr>
              <a:buFont typeface="Arial" charset="0"/>
              <a:buChar char="•"/>
            </a:pPr>
            <a:r>
              <a:rPr lang="en-US" dirty="0"/>
              <a:t>Mosiah 16:8–11</a:t>
            </a:r>
          </a:p>
          <a:p>
            <a:r>
              <a:rPr lang="en-US" dirty="0"/>
              <a:t>Alma 11:42–45</a:t>
            </a:r>
          </a:p>
          <a:p>
            <a:r>
              <a:rPr lang="en-US" dirty="0"/>
              <a:t>Alma 12:33–34</a:t>
            </a:r>
          </a:p>
          <a:p>
            <a:r>
              <a:rPr lang="en-US" dirty="0"/>
              <a:t>Alma 42:15, 22–23</a:t>
            </a:r>
          </a:p>
          <a:p>
            <a:endParaRPr lang="en-US" dirty="0"/>
          </a:p>
        </p:txBody>
      </p:sp>
      <p:sp>
        <p:nvSpPr>
          <p:cNvPr id="6" name="Title 5"/>
          <p:cNvSpPr>
            <a:spLocks noGrp="1"/>
          </p:cNvSpPr>
          <p:nvPr>
            <p:ph type="title"/>
          </p:nvPr>
        </p:nvSpPr>
        <p:spPr/>
        <p:txBody>
          <a:bodyPr/>
          <a:lstStyle/>
          <a:p>
            <a:r>
              <a:rPr lang="en-US" dirty="0"/>
              <a:t>Doctrines and Principles</a:t>
            </a:r>
          </a:p>
        </p:txBody>
      </p:sp>
    </p:spTree>
    <p:extLst>
      <p:ext uri="{BB962C8B-B14F-4D97-AF65-F5344CB8AC3E}">
        <p14:creationId xmlns:p14="http://schemas.microsoft.com/office/powerpoint/2010/main" val="1308897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How would you describe the difference between pleasure and happiness?</a:t>
            </a:r>
          </a:p>
        </p:txBody>
      </p:sp>
      <p:sp>
        <p:nvSpPr>
          <p:cNvPr id="6" name="Title 5"/>
          <p:cNvSpPr>
            <a:spLocks noGrp="1"/>
          </p:cNvSpPr>
          <p:nvPr>
            <p:ph type="title"/>
          </p:nvPr>
        </p:nvSpPr>
        <p:spPr/>
        <p:txBody>
          <a:bodyPr/>
          <a:lstStyle/>
          <a:p>
            <a:r>
              <a:rPr lang="en-US" dirty="0"/>
              <a:t>Pleasure and Happiness</a:t>
            </a:r>
          </a:p>
        </p:txBody>
      </p:sp>
    </p:spTree>
    <p:extLst>
      <p:ext uri="{BB962C8B-B14F-4D97-AF65-F5344CB8AC3E}">
        <p14:creationId xmlns:p14="http://schemas.microsoft.com/office/powerpoint/2010/main" val="20018292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413980"/>
            <a:ext cx="8229600" cy="5349923"/>
          </a:xfrm>
        </p:spPr>
        <p:txBody>
          <a:bodyPr>
            <a:normAutofit/>
          </a:bodyPr>
          <a:lstStyle/>
          <a:p>
            <a:r>
              <a:rPr lang="en-US" b="1" dirty="0"/>
              <a:t>If we have chosen to do good works, then we will receive endless life and happiness after we are resurrected.</a:t>
            </a:r>
            <a:endParaRPr lang="en-US" dirty="0"/>
          </a:p>
          <a:p>
            <a:endParaRPr lang="en-US" dirty="0"/>
          </a:p>
        </p:txBody>
      </p:sp>
      <p:sp>
        <p:nvSpPr>
          <p:cNvPr id="6" name="Title 5"/>
          <p:cNvSpPr>
            <a:spLocks noGrp="1"/>
          </p:cNvSpPr>
          <p:nvPr>
            <p:ph type="title"/>
          </p:nvPr>
        </p:nvSpPr>
        <p:spPr/>
        <p:txBody>
          <a:bodyPr/>
          <a:lstStyle/>
          <a:p>
            <a:r>
              <a:rPr lang="en-US" dirty="0"/>
              <a:t>Mosiah 16:8–11</a:t>
            </a:r>
          </a:p>
        </p:txBody>
      </p:sp>
    </p:spTree>
    <p:extLst>
      <p:ext uri="{BB962C8B-B14F-4D97-AF65-F5344CB8AC3E}">
        <p14:creationId xmlns:p14="http://schemas.microsoft.com/office/powerpoint/2010/main" val="28372454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413980"/>
            <a:ext cx="8229600" cy="5349923"/>
          </a:xfrm>
        </p:spPr>
        <p:txBody>
          <a:bodyPr>
            <a:normAutofit/>
          </a:bodyPr>
          <a:lstStyle/>
          <a:p>
            <a:r>
              <a:rPr lang="en-US" b="1" dirty="0"/>
              <a:t>Through the Atonement of Jesus Christ, all will be resurrected and brought back to the presence of God to be judged according to their works.</a:t>
            </a:r>
            <a:endParaRPr lang="en-US" dirty="0"/>
          </a:p>
        </p:txBody>
      </p:sp>
      <p:sp>
        <p:nvSpPr>
          <p:cNvPr id="6" name="Title 5"/>
          <p:cNvSpPr>
            <a:spLocks noGrp="1"/>
          </p:cNvSpPr>
          <p:nvPr>
            <p:ph type="title"/>
          </p:nvPr>
        </p:nvSpPr>
        <p:spPr/>
        <p:txBody>
          <a:bodyPr/>
          <a:lstStyle/>
          <a:p>
            <a:r>
              <a:rPr lang="en-US" dirty="0"/>
              <a:t>Alma 11:42–45</a:t>
            </a:r>
          </a:p>
        </p:txBody>
      </p:sp>
    </p:spTree>
    <p:extLst>
      <p:ext uri="{BB962C8B-B14F-4D97-AF65-F5344CB8AC3E}">
        <p14:creationId xmlns:p14="http://schemas.microsoft.com/office/powerpoint/2010/main" val="13080624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413980"/>
            <a:ext cx="8229600" cy="5349923"/>
          </a:xfrm>
        </p:spPr>
        <p:txBody>
          <a:bodyPr>
            <a:normAutofit/>
          </a:bodyPr>
          <a:lstStyle/>
          <a:p>
            <a:r>
              <a:rPr lang="en-US" b="1" dirty="0"/>
              <a:t>If we repent and harden not our hearts, then we can receive God’s mercy and enter into His rest.</a:t>
            </a:r>
            <a:endParaRPr lang="en-US" dirty="0"/>
          </a:p>
        </p:txBody>
      </p:sp>
      <p:sp>
        <p:nvSpPr>
          <p:cNvPr id="6" name="Title 5"/>
          <p:cNvSpPr>
            <a:spLocks noGrp="1"/>
          </p:cNvSpPr>
          <p:nvPr>
            <p:ph type="title"/>
          </p:nvPr>
        </p:nvSpPr>
        <p:spPr/>
        <p:txBody>
          <a:bodyPr/>
          <a:lstStyle/>
          <a:p>
            <a:r>
              <a:rPr lang="en-US" dirty="0"/>
              <a:t>Alma 12:33–34</a:t>
            </a:r>
          </a:p>
        </p:txBody>
      </p:sp>
    </p:spTree>
    <p:extLst>
      <p:ext uri="{BB962C8B-B14F-4D97-AF65-F5344CB8AC3E}">
        <p14:creationId xmlns:p14="http://schemas.microsoft.com/office/powerpoint/2010/main" val="8792820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413980"/>
            <a:ext cx="8229600" cy="5349923"/>
          </a:xfrm>
        </p:spPr>
        <p:txBody>
          <a:bodyPr>
            <a:normAutofit/>
          </a:bodyPr>
          <a:lstStyle/>
          <a:p>
            <a:r>
              <a:rPr lang="en-US" b="1" dirty="0"/>
              <a:t>If we are found guiltless before God at the Judgment Day, then we will dwell with Him in a state of never-ending happiness.</a:t>
            </a:r>
            <a:endParaRPr lang="en-US" dirty="0"/>
          </a:p>
          <a:p>
            <a:endParaRPr lang="en-US" dirty="0"/>
          </a:p>
        </p:txBody>
      </p:sp>
      <p:sp>
        <p:nvSpPr>
          <p:cNvPr id="6" name="Title 5"/>
          <p:cNvSpPr>
            <a:spLocks noGrp="1"/>
          </p:cNvSpPr>
          <p:nvPr>
            <p:ph type="title"/>
          </p:nvPr>
        </p:nvSpPr>
        <p:spPr/>
        <p:txBody>
          <a:bodyPr/>
          <a:lstStyle/>
          <a:p>
            <a:r>
              <a:rPr lang="en-US" dirty="0"/>
              <a:t>Mormon 7:6–7</a:t>
            </a:r>
          </a:p>
        </p:txBody>
      </p:sp>
    </p:spTree>
    <p:extLst>
      <p:ext uri="{BB962C8B-B14F-4D97-AF65-F5344CB8AC3E}">
        <p14:creationId xmlns:p14="http://schemas.microsoft.com/office/powerpoint/2010/main" val="3199050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How would you summarize Jesus Christ’s role in Heavenly Father’s plan for our eternal happiness? </a:t>
            </a:r>
          </a:p>
        </p:txBody>
      </p:sp>
      <p:sp>
        <p:nvSpPr>
          <p:cNvPr id="6" name="Title 5"/>
          <p:cNvSpPr>
            <a:spLocks noGrp="1"/>
          </p:cNvSpPr>
          <p:nvPr>
            <p:ph type="title"/>
          </p:nvPr>
        </p:nvSpPr>
        <p:spPr/>
        <p:txBody>
          <a:bodyPr/>
          <a:lstStyle/>
          <a:p>
            <a:r>
              <a:rPr lang="en-US" dirty="0"/>
              <a:t>Jesus Christ</a:t>
            </a:r>
          </a:p>
        </p:txBody>
      </p:sp>
    </p:spTree>
    <p:extLst>
      <p:ext uri="{BB962C8B-B14F-4D97-AF65-F5344CB8AC3E}">
        <p14:creationId xmlns:p14="http://schemas.microsoft.com/office/powerpoint/2010/main" val="25621067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How would you summarize Jesus Christ’s role in Heavenly Father’s plan for our eternal happiness? </a:t>
            </a:r>
          </a:p>
          <a:p>
            <a:r>
              <a:rPr lang="en-US" b="1" dirty="0"/>
              <a:t>Jesus Christ and His atoning sacrifice are central to Heavenly Father’s plan for our eternal happiness.</a:t>
            </a:r>
          </a:p>
        </p:txBody>
      </p:sp>
      <p:sp>
        <p:nvSpPr>
          <p:cNvPr id="6" name="Title 5"/>
          <p:cNvSpPr>
            <a:spLocks noGrp="1"/>
          </p:cNvSpPr>
          <p:nvPr>
            <p:ph type="title"/>
          </p:nvPr>
        </p:nvSpPr>
        <p:spPr/>
        <p:txBody>
          <a:bodyPr/>
          <a:lstStyle/>
          <a:p>
            <a:r>
              <a:rPr lang="en-US" dirty="0"/>
              <a:t>Jesus Christ</a:t>
            </a:r>
          </a:p>
        </p:txBody>
      </p:sp>
    </p:spTree>
    <p:extLst>
      <p:ext uri="{BB962C8B-B14F-4D97-AF65-F5344CB8AC3E}">
        <p14:creationId xmlns:p14="http://schemas.microsoft.com/office/powerpoint/2010/main" val="6886412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How would you summarize Jesus Christ’s role in Heavenly Father’s plan for our eternal happiness? </a:t>
            </a:r>
          </a:p>
          <a:p>
            <a:r>
              <a:rPr lang="en-US" b="1" dirty="0"/>
              <a:t>Jesus Christ and His atoning sacrifice are central to Heavenly Father’s plan for our eternal happiness.</a:t>
            </a:r>
          </a:p>
          <a:p>
            <a:r>
              <a:rPr lang="en-US" dirty="0"/>
              <a:t>How does each part of Heavenly Father’s plan depend upon or relate to Jesus Christ and His atoning sacrifice?</a:t>
            </a:r>
          </a:p>
        </p:txBody>
      </p:sp>
      <p:sp>
        <p:nvSpPr>
          <p:cNvPr id="6" name="Title 5"/>
          <p:cNvSpPr>
            <a:spLocks noGrp="1"/>
          </p:cNvSpPr>
          <p:nvPr>
            <p:ph type="title"/>
          </p:nvPr>
        </p:nvSpPr>
        <p:spPr/>
        <p:txBody>
          <a:bodyPr/>
          <a:lstStyle/>
          <a:p>
            <a:r>
              <a:rPr lang="en-US" dirty="0"/>
              <a:t>Jesus Christ</a:t>
            </a:r>
          </a:p>
        </p:txBody>
      </p:sp>
    </p:spTree>
    <p:extLst>
      <p:ext uri="{BB962C8B-B14F-4D97-AF65-F5344CB8AC3E}">
        <p14:creationId xmlns:p14="http://schemas.microsoft.com/office/powerpoint/2010/main" val="12047201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0593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Elder James E. </a:t>
            </a:r>
            <a:r>
              <a:rPr lang="en-US" dirty="0" err="1"/>
              <a:t>Talmage</a:t>
            </a:r>
            <a:endParaRPr lang="en-US" dirty="0"/>
          </a:p>
        </p:txBody>
      </p:sp>
      <p:sp>
        <p:nvSpPr>
          <p:cNvPr id="9" name="Content Placeholder 8"/>
          <p:cNvSpPr>
            <a:spLocks noGrp="1"/>
          </p:cNvSpPr>
          <p:nvPr>
            <p:ph sz="quarter" idx="4"/>
          </p:nvPr>
        </p:nvSpPr>
        <p:spPr/>
        <p:txBody>
          <a:bodyPr/>
          <a:lstStyle/>
          <a:p>
            <a:pPr marL="0" indent="0">
              <a:buNone/>
            </a:pPr>
            <a:r>
              <a:rPr lang="en-US" dirty="0"/>
              <a:t>“The present is an age of pleasure-seeking, and men are losing their sanity in the mad rush for sensations that do but excite and disappoint. …</a:t>
            </a:r>
          </a:p>
          <a:p>
            <a:pPr marL="0" indent="0">
              <a:buNone/>
            </a:pPr>
            <a:r>
              <a:rPr lang="en-US" dirty="0"/>
              <a:t>“Happiness includes all that is really desirable and of true worth in pleasure, and much beside. …</a:t>
            </a:r>
          </a:p>
          <a:p>
            <a:pPr marL="0" indent="0">
              <a:buNone/>
            </a:pPr>
            <a:r>
              <a:rPr lang="en-US" dirty="0"/>
              <a:t>“Happiness leaves no bad after-taste, it is followed by no depressing reaction; it calls for no repentance, brings no regret, entails no remorse; pleasure too often makes necessary repentance, contrition, and suffering” (James E. </a:t>
            </a:r>
            <a:r>
              <a:rPr lang="en-US" dirty="0" err="1"/>
              <a:t>Talmage</a:t>
            </a:r>
            <a:r>
              <a:rPr lang="en-US" dirty="0"/>
              <a:t>, </a:t>
            </a:r>
            <a:r>
              <a:rPr lang="en-US" i="0" dirty="0"/>
              <a:t>Improvement Era</a:t>
            </a:r>
            <a:r>
              <a:rPr lang="en-US" dirty="0"/>
              <a:t>, Dec. 1913, 172–73).</a:t>
            </a:r>
          </a:p>
          <a:p>
            <a:endParaRPr lang="en-US" dirty="0"/>
          </a:p>
        </p:txBody>
      </p:sp>
      <p:pic>
        <p:nvPicPr>
          <p:cNvPr id="2" name="Picture Placeholder 1"/>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74" b="74"/>
          <a:stretch>
            <a:fillRect/>
          </a:stretch>
        </p:blipFill>
        <p:spPr/>
      </p:pic>
    </p:spTree>
    <p:extLst>
      <p:ext uri="{BB962C8B-B14F-4D97-AF65-F5344CB8AC3E}">
        <p14:creationId xmlns:p14="http://schemas.microsoft.com/office/powerpoint/2010/main" val="3630489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How did Elder Talmage describe the difference between pleasure and happiness?</a:t>
            </a:r>
          </a:p>
        </p:txBody>
      </p:sp>
      <p:sp>
        <p:nvSpPr>
          <p:cNvPr id="6" name="Title 5"/>
          <p:cNvSpPr>
            <a:spLocks noGrp="1"/>
          </p:cNvSpPr>
          <p:nvPr>
            <p:ph type="title"/>
          </p:nvPr>
        </p:nvSpPr>
        <p:spPr/>
        <p:txBody>
          <a:bodyPr/>
          <a:lstStyle/>
          <a:p>
            <a:r>
              <a:rPr lang="en-US" dirty="0"/>
              <a:t>True Happiness</a:t>
            </a:r>
          </a:p>
        </p:txBody>
      </p:sp>
    </p:spTree>
    <p:extLst>
      <p:ext uri="{BB962C8B-B14F-4D97-AF65-F5344CB8AC3E}">
        <p14:creationId xmlns:p14="http://schemas.microsoft.com/office/powerpoint/2010/main" val="2668324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How did Elder </a:t>
            </a:r>
            <a:r>
              <a:rPr lang="en-US" dirty="0" err="1"/>
              <a:t>Talmage</a:t>
            </a:r>
            <a:r>
              <a:rPr lang="en-US" dirty="0"/>
              <a:t> describe the difference between pleasure and happiness?</a:t>
            </a:r>
          </a:p>
          <a:p>
            <a:r>
              <a:rPr lang="en-US" dirty="0"/>
              <a:t>What in your life has brought you true happiness? Would you like to be happier?</a:t>
            </a:r>
          </a:p>
        </p:txBody>
      </p:sp>
      <p:sp>
        <p:nvSpPr>
          <p:cNvPr id="6" name="Title 5"/>
          <p:cNvSpPr>
            <a:spLocks noGrp="1"/>
          </p:cNvSpPr>
          <p:nvPr>
            <p:ph type="title"/>
          </p:nvPr>
        </p:nvSpPr>
        <p:spPr/>
        <p:txBody>
          <a:bodyPr/>
          <a:lstStyle/>
          <a:p>
            <a:r>
              <a:rPr lang="en-US"/>
              <a:t>True Happiness</a:t>
            </a:r>
            <a:endParaRPr lang="en-US" dirty="0"/>
          </a:p>
        </p:txBody>
      </p:sp>
    </p:spTree>
    <p:extLst>
      <p:ext uri="{BB962C8B-B14F-4D97-AF65-F5344CB8AC3E}">
        <p14:creationId xmlns:p14="http://schemas.microsoft.com/office/powerpoint/2010/main" val="2043019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Plan of Happiness</a:t>
            </a:r>
          </a:p>
        </p:txBody>
      </p:sp>
      <p:pic>
        <p:nvPicPr>
          <p:cNvPr id="2" name="Picture Placeholder 1"/>
          <p:cNvPicPr>
            <a:picLocks noGrp="1" noChangeAspect="1"/>
          </p:cNvPicPr>
          <p:nvPr>
            <p:ph type="pic" sz="quarter" idx="10"/>
          </p:nvPr>
        </p:nvPicPr>
        <p:blipFill rotWithShape="1">
          <a:blip r:embed="rId2">
            <a:extLst>
              <a:ext uri="{28A0092B-C50C-407E-A947-70E740481C1C}">
                <a14:useLocalDpi xmlns:a14="http://schemas.microsoft.com/office/drawing/2010/main" val="0"/>
              </a:ext>
            </a:extLst>
          </a:blip>
          <a:srcRect l="265" r="-225"/>
          <a:stretch/>
        </p:blipFill>
        <p:spPr>
          <a:xfrm>
            <a:off x="1887750" y="1371600"/>
            <a:ext cx="5318268" cy="4965700"/>
          </a:xfrm>
        </p:spPr>
      </p:pic>
    </p:spTree>
    <p:extLst>
      <p:ext uri="{BB962C8B-B14F-4D97-AF65-F5344CB8AC3E}">
        <p14:creationId xmlns:p14="http://schemas.microsoft.com/office/powerpoint/2010/main" val="2166320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In the premortal spirit world, we learned about our Heavenly Father’s plan for our eternal happiness (see Moses 4:1–2; Abraham 3:22–28). Through this plan, we would be able to become like Him and dwell in His presence forever.</a:t>
            </a:r>
          </a:p>
        </p:txBody>
      </p:sp>
      <p:sp>
        <p:nvSpPr>
          <p:cNvPr id="6" name="Title 5"/>
          <p:cNvSpPr>
            <a:spLocks noGrp="1"/>
          </p:cNvSpPr>
          <p:nvPr>
            <p:ph type="title"/>
          </p:nvPr>
        </p:nvSpPr>
        <p:spPr/>
        <p:txBody>
          <a:bodyPr/>
          <a:lstStyle/>
          <a:p>
            <a:r>
              <a:rPr lang="en-US" dirty="0"/>
              <a:t>Premortal Life</a:t>
            </a:r>
          </a:p>
        </p:txBody>
      </p:sp>
    </p:spTree>
    <p:extLst>
      <p:ext uri="{BB962C8B-B14F-4D97-AF65-F5344CB8AC3E}">
        <p14:creationId xmlns:p14="http://schemas.microsoft.com/office/powerpoint/2010/main" val="2745029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Under the direction of Heavenly Father, Jesus Christ created the earth. God placed Adam and Eve on the earth in the Garden of Eden, where they lived in His presence. God allowed them to make the choice to leave His presence and experience mortality. Adam and Eve chose to do so, and this event is called the Fall. </a:t>
            </a:r>
          </a:p>
        </p:txBody>
      </p:sp>
      <p:sp>
        <p:nvSpPr>
          <p:cNvPr id="6" name="Title 5"/>
          <p:cNvSpPr>
            <a:spLocks noGrp="1"/>
          </p:cNvSpPr>
          <p:nvPr>
            <p:ph type="title"/>
          </p:nvPr>
        </p:nvSpPr>
        <p:spPr/>
        <p:txBody>
          <a:bodyPr/>
          <a:lstStyle/>
          <a:p>
            <a:r>
              <a:rPr lang="en-US" dirty="0"/>
              <a:t>Creation</a:t>
            </a:r>
          </a:p>
        </p:txBody>
      </p:sp>
    </p:spTree>
    <p:extLst>
      <p:ext uri="{BB962C8B-B14F-4D97-AF65-F5344CB8AC3E}">
        <p14:creationId xmlns:p14="http://schemas.microsoft.com/office/powerpoint/2010/main" val="865817466"/>
      </p:ext>
    </p:extLst>
  </p:cSld>
  <p:clrMapOvr>
    <a:masterClrMapping/>
  </p:clrMapOvr>
</p:sld>
</file>

<file path=ppt/theme/theme1.xml><?xml version="1.0" encoding="utf-8"?>
<a:theme xmlns:a="http://schemas.openxmlformats.org/drawingml/2006/main" name="Old Testam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1">
              <a:lumMod val="85000"/>
            </a:schemeClr>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ld Testam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1">
              <a:lumMod val="85000"/>
            </a:schemeClr>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ld Testam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1">
              <a:lumMod val="85000"/>
            </a:schemeClr>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3_Old Testam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1">
              <a:lumMod val="85000"/>
            </a:schemeClr>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4_Old Testam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1">
              <a:lumMod val="85000"/>
            </a:schemeClr>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162E53161F90B498140BA4BCC7CD2A2" ma:contentTypeVersion="2" ma:contentTypeDescription="Create a new document." ma:contentTypeScope="" ma:versionID="2d9649835cc5f084f1f1839cb2cf4b12">
  <xsd:schema xmlns:xsd="http://www.w3.org/2001/XMLSchema" xmlns:xs="http://www.w3.org/2001/XMLSchema" xmlns:p="http://schemas.microsoft.com/office/2006/metadata/properties" xmlns:ns2="b764eb9d-49e1-4eb4-965b-0d99005b74c0" targetNamespace="http://schemas.microsoft.com/office/2006/metadata/properties" ma:root="true" ma:fieldsID="50c8c1b29e8e7f4e1e585ad69d5cde23" ns2:_="">
    <xsd:import namespace="b764eb9d-49e1-4eb4-965b-0d99005b74c0"/>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64eb9d-49e1-4eb4-965b-0d99005b74c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b764eb9d-49e1-4eb4-965b-0d99005b74c0">
      <UserInfo>
        <DisplayName>Katrina Cannon</DisplayName>
        <AccountId>29</AccountId>
        <AccountType/>
      </UserInfo>
    </SharedWithUsers>
  </documentManagement>
</p:properties>
</file>

<file path=customXml/itemProps1.xml><?xml version="1.0" encoding="utf-8"?>
<ds:datastoreItem xmlns:ds="http://schemas.openxmlformats.org/officeDocument/2006/customXml" ds:itemID="{A628C807-FE86-44D0-AF47-855765839B60}">
  <ds:schemaRefs>
    <ds:schemaRef ds:uri="http://schemas.microsoft.com/sharepoint/v3/contenttype/forms"/>
  </ds:schemaRefs>
</ds:datastoreItem>
</file>

<file path=customXml/itemProps2.xml><?xml version="1.0" encoding="utf-8"?>
<ds:datastoreItem xmlns:ds="http://schemas.openxmlformats.org/officeDocument/2006/customXml" ds:itemID="{A6F2C1B9-C498-4FF5-BD9F-759E37C74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764eb9d-49e1-4eb4-965b-0d99005b74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C04B2DF-28A9-48D0-89C1-0FE627E8D666}">
  <ds:schemaRefs>
    <ds:schemaRef ds:uri="http://purl.org/dc/dcmitype/"/>
    <ds:schemaRef ds:uri="http://schemas.openxmlformats.org/package/2006/metadata/core-properties"/>
    <ds:schemaRef ds:uri="http://schemas.microsoft.com/office/2006/documentManagement/types"/>
    <ds:schemaRef ds:uri="http://purl.org/dc/terms/"/>
    <ds:schemaRef ds:uri="http://schemas.microsoft.com/office/2006/metadata/properties"/>
    <ds:schemaRef ds:uri="http://purl.org/dc/elements/1.1/"/>
    <ds:schemaRef ds:uri="http://www.w3.org/XML/1998/namespace"/>
    <ds:schemaRef ds:uri="http://schemas.microsoft.com/office/infopath/2007/PartnerControls"/>
    <ds:schemaRef ds:uri="b764eb9d-49e1-4eb4-965b-0d99005b74c0"/>
  </ds:schemaRefs>
</ds:datastoreItem>
</file>

<file path=docProps/app.xml><?xml version="1.0" encoding="utf-8"?>
<Properties xmlns="http://schemas.openxmlformats.org/officeDocument/2006/extended-properties" xmlns:vt="http://schemas.openxmlformats.org/officeDocument/2006/docPropsVTypes">
  <Template/>
  <TotalTime>4768</TotalTime>
  <Words>1353</Words>
  <Application>Microsoft Office PowerPoint</Application>
  <PresentationFormat>On-screen Show (4:3)</PresentationFormat>
  <Paragraphs>102</Paragraphs>
  <Slides>37</Slides>
  <Notes>0</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37</vt:i4>
      </vt:variant>
    </vt:vector>
  </HeadingPairs>
  <TitlesOfParts>
    <vt:vector size="46" baseType="lpstr">
      <vt:lpstr>Arial</vt:lpstr>
      <vt:lpstr>Calibri</vt:lpstr>
      <vt:lpstr>Helam Slab ldsLat Light</vt:lpstr>
      <vt:lpstr>Open Sans</vt:lpstr>
      <vt:lpstr>Old Testament</vt:lpstr>
      <vt:lpstr>1_Old Testament</vt:lpstr>
      <vt:lpstr>2_Old Testament</vt:lpstr>
      <vt:lpstr>3_Old Testament</vt:lpstr>
      <vt:lpstr>4_Old Testament</vt:lpstr>
      <vt:lpstr>The Plan of Salvation </vt:lpstr>
      <vt:lpstr>Devotional</vt:lpstr>
      <vt:lpstr>Pleasure and Happiness</vt:lpstr>
      <vt:lpstr>Elder James E. Talmage</vt:lpstr>
      <vt:lpstr>True Happiness</vt:lpstr>
      <vt:lpstr>True Happiness</vt:lpstr>
      <vt:lpstr>Plan of Happiness</vt:lpstr>
      <vt:lpstr>Premortal Life</vt:lpstr>
      <vt:lpstr>Creation</vt:lpstr>
      <vt:lpstr>The Fall</vt:lpstr>
      <vt:lpstr>The Purpose of Life</vt:lpstr>
      <vt:lpstr>The Purpose of Life</vt:lpstr>
      <vt:lpstr>The Purpose of Life</vt:lpstr>
      <vt:lpstr>What Brings Happiness</vt:lpstr>
      <vt:lpstr>What Brings Happiness</vt:lpstr>
      <vt:lpstr>What Brings Happiness</vt:lpstr>
      <vt:lpstr>For the Strength of Youth</vt:lpstr>
      <vt:lpstr>Elder Dallin H. Oaks</vt:lpstr>
      <vt:lpstr>Elder Dallin H. Oaks</vt:lpstr>
      <vt:lpstr>Elder Dallin H. Oaks</vt:lpstr>
      <vt:lpstr>Our Mortal Life</vt:lpstr>
      <vt:lpstr>Our Mortal Life</vt:lpstr>
      <vt:lpstr>Book of Mormon Scriptures</vt:lpstr>
      <vt:lpstr>If We Choose to Sin</vt:lpstr>
      <vt:lpstr>If We Choose to Sin</vt:lpstr>
      <vt:lpstr>If We Choose to Sin</vt:lpstr>
      <vt:lpstr>Spiritual and Physical Death</vt:lpstr>
      <vt:lpstr>The Spirit World</vt:lpstr>
      <vt:lpstr>Doctrines and Principles</vt:lpstr>
      <vt:lpstr>Mosiah 16:8–11</vt:lpstr>
      <vt:lpstr>Alma 11:42–45</vt:lpstr>
      <vt:lpstr>Alma 12:33–34</vt:lpstr>
      <vt:lpstr>Mormon 7:6–7</vt:lpstr>
      <vt:lpstr>Jesus Christ</vt:lpstr>
      <vt:lpstr>Jesus Christ</vt:lpstr>
      <vt:lpstr>Jesus Christ</vt:lpstr>
      <vt:lpstr>PowerPoint Presentation</vt:lpstr>
    </vt:vector>
  </TitlesOfParts>
  <Company>LDS Church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Chad Morris</dc:creator>
  <cp:lastModifiedBy>Douglas Geilman</cp:lastModifiedBy>
  <cp:revision>244</cp:revision>
  <dcterms:created xsi:type="dcterms:W3CDTF">2013-07-15T20:26:14Z</dcterms:created>
  <dcterms:modified xsi:type="dcterms:W3CDTF">2017-05-16T20:25:00Z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0x010100D162E53161F90B498140BA4BCC7CD2A2</vt:lpwstr>
  </property>
</Properties>
</file>